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f7b764a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f7b764a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f7b764ab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f7b764ab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7b764a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7b764a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f7b764ab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f7b764ab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7b764ab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7b764a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f7b764a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f7b764a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f7b764a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f7b764a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7b764ab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7b764a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950" y="71250"/>
            <a:ext cx="58986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038" y="152400"/>
            <a:ext cx="345222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769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56775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663" y="152400"/>
            <a:ext cx="71026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75" y="152400"/>
            <a:ext cx="8563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