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6858000" cx="12192000"/>
  <p:notesSz cx="6858000" cy="9144000"/>
  <p:embeddedFontLst>
    <p:embeddedFont>
      <p:font typeface="Century Gothic"/>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0" roundtripDataSignature="AMtx7mjnP6TcRNlr+iY5lnA9WjVQFvBcI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CenturyGothic-regular.fntdata"/><Relationship Id="rId25" Type="http://schemas.openxmlformats.org/officeDocument/2006/relationships/slide" Target="slides/slide21.xml"/><Relationship Id="rId28" Type="http://schemas.openxmlformats.org/officeDocument/2006/relationships/font" Target="fonts/CenturyGothic-italic.fntdata"/><Relationship Id="rId27" Type="http://schemas.openxmlformats.org/officeDocument/2006/relationships/font" Target="fonts/CenturyGothic-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CenturyGothic-boldItalic.fntdata"/><Relationship Id="rId7" Type="http://schemas.openxmlformats.org/officeDocument/2006/relationships/slide" Target="slides/slide3.xml"/><Relationship Id="rId8" Type="http://schemas.openxmlformats.org/officeDocument/2006/relationships/slide" Target="slides/slide4.xml"/><Relationship Id="rId3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1" name="Shape 11"/>
        <p:cNvGrpSpPr/>
        <p:nvPr/>
      </p:nvGrpSpPr>
      <p:grpSpPr>
        <a:xfrm>
          <a:off x="0" y="0"/>
          <a:ext cx="0" cy="0"/>
          <a:chOff x="0" y="0"/>
          <a:chExt cx="0" cy="0"/>
        </a:xfrm>
      </p:grpSpPr>
      <p:sp>
        <p:nvSpPr>
          <p:cNvPr id="12" name="Google Shape;12;p23"/>
          <p:cNvSpPr txBox="1"/>
          <p:nvPr>
            <p:ph type="ctrTitle"/>
          </p:nvPr>
        </p:nvSpPr>
        <p:spPr>
          <a:xfrm>
            <a:off x="1751012" y="609601"/>
            <a:ext cx="8676222" cy="3200400"/>
          </a:xfrm>
          <a:prstGeom prst="rect">
            <a:avLst/>
          </a:prstGeom>
          <a:noFill/>
          <a:ln>
            <a:noFill/>
          </a:ln>
        </p:spPr>
        <p:txBody>
          <a:bodyPr anchorCtr="0" anchor="b" bIns="45700" lIns="91425" spcFirstLastPara="1" rIns="91425" wrap="square" tIns="45700">
            <a:normAutofit/>
          </a:bodyPr>
          <a:lstStyle>
            <a:lvl1pPr lvl="0" algn="ctr">
              <a:spcBef>
                <a:spcPts val="0"/>
              </a:spcBef>
              <a:spcAft>
                <a:spcPts val="0"/>
              </a:spcAft>
              <a:buClr>
                <a:schemeClr val="lt1"/>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3"/>
          <p:cNvSpPr txBox="1"/>
          <p:nvPr>
            <p:ph idx="1" type="subTitle"/>
          </p:nvPr>
        </p:nvSpPr>
        <p:spPr>
          <a:xfrm>
            <a:off x="1751012" y="3886200"/>
            <a:ext cx="8676222" cy="1905000"/>
          </a:xfrm>
          <a:prstGeom prst="rect">
            <a:avLst/>
          </a:prstGeom>
          <a:noFill/>
          <a:ln>
            <a:noFill/>
          </a:ln>
        </p:spPr>
        <p:txBody>
          <a:bodyPr anchorCtr="0" anchor="t" bIns="45700" lIns="91425" spcFirstLastPara="1" rIns="91425" wrap="square" tIns="45700">
            <a:normAutofit/>
          </a:bodyPr>
          <a:lstStyle>
            <a:lvl1pPr lvl="0" algn="ctr">
              <a:spcBef>
                <a:spcPts val="420"/>
              </a:spcBef>
              <a:spcAft>
                <a:spcPts val="0"/>
              </a:spcAft>
              <a:buSzPts val="2100"/>
              <a:buNone/>
              <a:defRPr sz="2100">
                <a:solidFill>
                  <a:schemeClr val="lt1"/>
                </a:solidFill>
              </a:defRPr>
            </a:lvl1pPr>
            <a:lvl2pPr lvl="1" algn="ctr">
              <a:spcBef>
                <a:spcPts val="600"/>
              </a:spcBef>
              <a:spcAft>
                <a:spcPts val="0"/>
              </a:spcAft>
              <a:buSzPts val="1800"/>
              <a:buNone/>
              <a:defRPr>
                <a:solidFill>
                  <a:schemeClr val="lt1"/>
                </a:solidFill>
              </a:defRPr>
            </a:lvl2pPr>
            <a:lvl3pPr lvl="2" algn="ctr">
              <a:spcBef>
                <a:spcPts val="600"/>
              </a:spcBef>
              <a:spcAft>
                <a:spcPts val="0"/>
              </a:spcAft>
              <a:buSzPts val="1600"/>
              <a:buNone/>
              <a:defRPr>
                <a:solidFill>
                  <a:schemeClr val="lt1"/>
                </a:solidFill>
              </a:defRPr>
            </a:lvl3pPr>
            <a:lvl4pPr lvl="3" algn="ctr">
              <a:spcBef>
                <a:spcPts val="600"/>
              </a:spcBef>
              <a:spcAft>
                <a:spcPts val="0"/>
              </a:spcAft>
              <a:buSzPts val="1400"/>
              <a:buNone/>
              <a:defRPr>
                <a:solidFill>
                  <a:schemeClr val="lt1"/>
                </a:solidFill>
              </a:defRPr>
            </a:lvl4pPr>
            <a:lvl5pPr lvl="4" algn="ctr">
              <a:spcBef>
                <a:spcPts val="600"/>
              </a:spcBef>
              <a:spcAft>
                <a:spcPts val="0"/>
              </a:spcAft>
              <a:buSzPts val="1400"/>
              <a:buNone/>
              <a:defRPr>
                <a:solidFill>
                  <a:schemeClr val="lt1"/>
                </a:solidFill>
              </a:defRPr>
            </a:lvl5pPr>
            <a:lvl6pPr lvl="5" algn="ctr">
              <a:spcBef>
                <a:spcPts val="600"/>
              </a:spcBef>
              <a:spcAft>
                <a:spcPts val="0"/>
              </a:spcAft>
              <a:buSzPts val="1200"/>
              <a:buNone/>
              <a:defRPr>
                <a:solidFill>
                  <a:schemeClr val="lt1"/>
                </a:solidFill>
              </a:defRPr>
            </a:lvl6pPr>
            <a:lvl7pPr lvl="6" algn="ctr">
              <a:spcBef>
                <a:spcPts val="600"/>
              </a:spcBef>
              <a:spcAft>
                <a:spcPts val="0"/>
              </a:spcAft>
              <a:buSzPts val="1200"/>
              <a:buNone/>
              <a:defRPr>
                <a:solidFill>
                  <a:schemeClr val="lt1"/>
                </a:solidFill>
              </a:defRPr>
            </a:lvl7pPr>
            <a:lvl8pPr lvl="7" algn="ctr">
              <a:spcBef>
                <a:spcPts val="600"/>
              </a:spcBef>
              <a:spcAft>
                <a:spcPts val="0"/>
              </a:spcAft>
              <a:buSzPts val="1200"/>
              <a:buNone/>
              <a:defRPr>
                <a:solidFill>
                  <a:schemeClr val="lt1"/>
                </a:solidFill>
              </a:defRPr>
            </a:lvl8pPr>
            <a:lvl9pPr lvl="8" algn="ctr">
              <a:spcBef>
                <a:spcPts val="600"/>
              </a:spcBef>
              <a:spcAft>
                <a:spcPts val="600"/>
              </a:spcAft>
              <a:buSzPts val="1200"/>
              <a:buNone/>
              <a:defRPr>
                <a:solidFill>
                  <a:schemeClr val="lt1"/>
                </a:solidFill>
              </a:defRPr>
            </a:lvl9pPr>
          </a:lstStyle>
          <a:p/>
        </p:txBody>
      </p:sp>
      <p:sp>
        <p:nvSpPr>
          <p:cNvPr id="14" name="Google Shape;14;p23"/>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3"/>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3"/>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anoramic Picture with Caption">
  <p:cSld name="Panoramic Picture with Caption">
    <p:spTree>
      <p:nvGrpSpPr>
        <p:cNvPr id="68" name="Shape 68"/>
        <p:cNvGrpSpPr/>
        <p:nvPr/>
      </p:nvGrpSpPr>
      <p:grpSpPr>
        <a:xfrm>
          <a:off x="0" y="0"/>
          <a:ext cx="0" cy="0"/>
          <a:chOff x="0" y="0"/>
          <a:chExt cx="0" cy="0"/>
        </a:xfrm>
      </p:grpSpPr>
      <p:sp>
        <p:nvSpPr>
          <p:cNvPr id="69" name="Google Shape;69;p32"/>
          <p:cNvSpPr txBox="1"/>
          <p:nvPr>
            <p:ph type="title"/>
          </p:nvPr>
        </p:nvSpPr>
        <p:spPr>
          <a:xfrm>
            <a:off x="1141413" y="4732865"/>
            <a:ext cx="99060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2"/>
          <p:cNvSpPr/>
          <p:nvPr>
            <p:ph idx="2" type="pic"/>
          </p:nvPr>
        </p:nvSpPr>
        <p:spPr>
          <a:xfrm>
            <a:off x="1979612" y="932112"/>
            <a:ext cx="8225944" cy="3164976"/>
          </a:xfrm>
          <a:prstGeom prst="roundRect">
            <a:avLst>
              <a:gd fmla="val 4380" name="adj"/>
            </a:avLst>
          </a:prstGeom>
          <a:noFill/>
          <a:ln cap="flat" cmpd="sng" w="38100">
            <a:solidFill>
              <a:schemeClr val="dk2"/>
            </a:solidFill>
            <a:prstDash val="solid"/>
            <a:round/>
            <a:headEnd len="sm" w="sm" type="none"/>
            <a:tailEnd len="sm" w="sm" type="none"/>
          </a:ln>
        </p:spPr>
        <p:txBody>
          <a:bodyPr anchorCtr="0" anchor="t" bIns="45700" lIns="91425" spcFirstLastPara="1" rIns="91425" wrap="square" tIns="45700">
            <a:normAutofit/>
          </a:bodyPr>
          <a:lstStyle>
            <a:lvl1pPr lvl="0" marR="0" rtl="0" algn="ctr">
              <a:spcBef>
                <a:spcPts val="320"/>
              </a:spcBef>
              <a:spcAft>
                <a:spcPts val="0"/>
              </a:spcAft>
              <a:buClr>
                <a:schemeClr val="lt1"/>
              </a:buClr>
              <a:buSzPts val="1600"/>
              <a:buFont typeface="Arial"/>
              <a:buNone/>
              <a:defRPr b="0" i="0" sz="1600" u="none" cap="small" strike="noStrike">
                <a:solidFill>
                  <a:schemeClr val="lt1"/>
                </a:solidFill>
                <a:latin typeface="Century Gothic"/>
                <a:ea typeface="Century Gothic"/>
                <a:cs typeface="Century Gothic"/>
                <a:sym typeface="Century Gothic"/>
              </a:defRPr>
            </a:lvl1pPr>
            <a:lvl2pPr lvl="1" marR="0" rtl="0" algn="l">
              <a:spcBef>
                <a:spcPts val="600"/>
              </a:spcBef>
              <a:spcAft>
                <a:spcPts val="0"/>
              </a:spcAft>
              <a:buClr>
                <a:schemeClr val="lt1"/>
              </a:buClr>
              <a:buSzPts val="1600"/>
              <a:buFont typeface="Arial"/>
              <a:buNone/>
              <a:defRPr b="0" i="0" sz="1600" u="none" cap="small" strike="noStrike">
                <a:solidFill>
                  <a:schemeClr val="lt1"/>
                </a:solidFill>
                <a:latin typeface="Century Gothic"/>
                <a:ea typeface="Century Gothic"/>
                <a:cs typeface="Century Gothic"/>
                <a:sym typeface="Century Gothic"/>
              </a:defRPr>
            </a:lvl2pPr>
            <a:lvl3pPr lvl="2" marR="0" rtl="0" algn="l">
              <a:spcBef>
                <a:spcPts val="600"/>
              </a:spcBef>
              <a:spcAft>
                <a:spcPts val="0"/>
              </a:spcAft>
              <a:buClr>
                <a:schemeClr val="lt1"/>
              </a:buClr>
              <a:buSzPts val="1600"/>
              <a:buFont typeface="Arial"/>
              <a:buNone/>
              <a:defRPr b="0" i="0" sz="1600" u="none" cap="small" strike="noStrike">
                <a:solidFill>
                  <a:schemeClr val="lt1"/>
                </a:solidFill>
                <a:latin typeface="Century Gothic"/>
                <a:ea typeface="Century Gothic"/>
                <a:cs typeface="Century Gothic"/>
                <a:sym typeface="Century Gothic"/>
              </a:defRPr>
            </a:lvl3pPr>
            <a:lvl4pPr lvl="3" marR="0" rtl="0" algn="l">
              <a:spcBef>
                <a:spcPts val="600"/>
              </a:spcBef>
              <a:spcAft>
                <a:spcPts val="0"/>
              </a:spcAft>
              <a:buClr>
                <a:schemeClr val="lt1"/>
              </a:buClr>
              <a:buSzPts val="1600"/>
              <a:buFont typeface="Arial"/>
              <a:buNone/>
              <a:defRPr b="0" i="0" sz="1600" u="none" cap="small" strike="noStrike">
                <a:solidFill>
                  <a:schemeClr val="lt1"/>
                </a:solidFill>
                <a:latin typeface="Century Gothic"/>
                <a:ea typeface="Century Gothic"/>
                <a:cs typeface="Century Gothic"/>
                <a:sym typeface="Century Gothic"/>
              </a:defRPr>
            </a:lvl4pPr>
            <a:lvl5pPr lvl="4" marR="0" rtl="0" algn="l">
              <a:spcBef>
                <a:spcPts val="600"/>
              </a:spcBef>
              <a:spcAft>
                <a:spcPts val="0"/>
              </a:spcAft>
              <a:buClr>
                <a:schemeClr val="lt1"/>
              </a:buClr>
              <a:buSzPts val="1600"/>
              <a:buFont typeface="Arial"/>
              <a:buNone/>
              <a:defRPr b="0" i="0" sz="1600" u="none" cap="small" strike="noStrike">
                <a:solidFill>
                  <a:schemeClr val="lt1"/>
                </a:solidFill>
                <a:latin typeface="Century Gothic"/>
                <a:ea typeface="Century Gothic"/>
                <a:cs typeface="Century Gothic"/>
                <a:sym typeface="Century Gothic"/>
              </a:defRPr>
            </a:lvl5pPr>
            <a:lvl6pPr lvl="5" marR="0" rtl="0" algn="l">
              <a:spcBef>
                <a:spcPts val="600"/>
              </a:spcBef>
              <a:spcAft>
                <a:spcPts val="0"/>
              </a:spcAft>
              <a:buClr>
                <a:schemeClr val="lt1"/>
              </a:buClr>
              <a:buSzPts val="1600"/>
              <a:buFont typeface="Arial"/>
              <a:buNone/>
              <a:defRPr b="0" i="0" sz="1600" u="none" cap="small" strike="noStrike">
                <a:solidFill>
                  <a:schemeClr val="lt1"/>
                </a:solidFill>
                <a:latin typeface="Century Gothic"/>
                <a:ea typeface="Century Gothic"/>
                <a:cs typeface="Century Gothic"/>
                <a:sym typeface="Century Gothic"/>
              </a:defRPr>
            </a:lvl6pPr>
            <a:lvl7pPr lvl="6" marR="0" rtl="0" algn="l">
              <a:spcBef>
                <a:spcPts val="600"/>
              </a:spcBef>
              <a:spcAft>
                <a:spcPts val="0"/>
              </a:spcAft>
              <a:buClr>
                <a:schemeClr val="lt1"/>
              </a:buClr>
              <a:buSzPts val="1600"/>
              <a:buFont typeface="Arial"/>
              <a:buNone/>
              <a:defRPr b="0" i="0" sz="1600" u="none" cap="small" strike="noStrike">
                <a:solidFill>
                  <a:schemeClr val="lt1"/>
                </a:solidFill>
                <a:latin typeface="Century Gothic"/>
                <a:ea typeface="Century Gothic"/>
                <a:cs typeface="Century Gothic"/>
                <a:sym typeface="Century Gothic"/>
              </a:defRPr>
            </a:lvl7pPr>
            <a:lvl8pPr lvl="7" marR="0" rtl="0" algn="l">
              <a:spcBef>
                <a:spcPts val="600"/>
              </a:spcBef>
              <a:spcAft>
                <a:spcPts val="0"/>
              </a:spcAft>
              <a:buClr>
                <a:schemeClr val="lt1"/>
              </a:buClr>
              <a:buSzPts val="1600"/>
              <a:buFont typeface="Arial"/>
              <a:buNone/>
              <a:defRPr b="0" i="0" sz="1600" u="none" cap="small" strike="noStrike">
                <a:solidFill>
                  <a:schemeClr val="lt1"/>
                </a:solidFill>
                <a:latin typeface="Century Gothic"/>
                <a:ea typeface="Century Gothic"/>
                <a:cs typeface="Century Gothic"/>
                <a:sym typeface="Century Gothic"/>
              </a:defRPr>
            </a:lvl8pPr>
            <a:lvl9pPr lvl="8" marR="0" rtl="0" algn="l">
              <a:spcBef>
                <a:spcPts val="600"/>
              </a:spcBef>
              <a:spcAft>
                <a:spcPts val="600"/>
              </a:spcAft>
              <a:buClr>
                <a:schemeClr val="lt1"/>
              </a:buClr>
              <a:buSzPts val="1600"/>
              <a:buFont typeface="Arial"/>
              <a:buNone/>
              <a:defRPr b="0" i="0" sz="1600" u="none" cap="small" strike="noStrike">
                <a:solidFill>
                  <a:schemeClr val="lt1"/>
                </a:solidFill>
                <a:latin typeface="Century Gothic"/>
                <a:ea typeface="Century Gothic"/>
                <a:cs typeface="Century Gothic"/>
                <a:sym typeface="Century Gothic"/>
              </a:defRPr>
            </a:lvl9pPr>
          </a:lstStyle>
          <a:p/>
        </p:txBody>
      </p:sp>
      <p:sp>
        <p:nvSpPr>
          <p:cNvPr id="71" name="Google Shape;71;p32"/>
          <p:cNvSpPr txBox="1"/>
          <p:nvPr>
            <p:ph idx="1" type="body"/>
          </p:nvPr>
        </p:nvSpPr>
        <p:spPr>
          <a:xfrm>
            <a:off x="1141413" y="5299603"/>
            <a:ext cx="9906000" cy="493712"/>
          </a:xfrm>
          <a:prstGeom prst="rect">
            <a:avLst/>
          </a:prstGeom>
          <a:noFill/>
          <a:ln>
            <a:noFill/>
          </a:ln>
        </p:spPr>
        <p:txBody>
          <a:bodyPr anchorCtr="0" anchor="ctr" bIns="45700" lIns="91425" spcFirstLastPara="1" rIns="91425" wrap="square" tIns="45700">
            <a:normAutofit/>
          </a:bodyPr>
          <a:lstStyle>
            <a:lvl1pPr indent="-228600" lvl="0" marL="457200" algn="l">
              <a:spcBef>
                <a:spcPts val="280"/>
              </a:spcBef>
              <a:spcAft>
                <a:spcPts val="0"/>
              </a:spcAft>
              <a:buSzPts val="1400"/>
              <a:buNone/>
              <a:defRPr sz="14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72" name="Google Shape;72;p32"/>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2"/>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32"/>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aption">
  <p:cSld name="Title and Caption">
    <p:spTree>
      <p:nvGrpSpPr>
        <p:cNvPr id="75" name="Shape 75"/>
        <p:cNvGrpSpPr/>
        <p:nvPr/>
      </p:nvGrpSpPr>
      <p:grpSpPr>
        <a:xfrm>
          <a:off x="0" y="0"/>
          <a:ext cx="0" cy="0"/>
          <a:chOff x="0" y="0"/>
          <a:chExt cx="0" cy="0"/>
        </a:xfrm>
      </p:grpSpPr>
      <p:sp>
        <p:nvSpPr>
          <p:cNvPr id="76" name="Google Shape;76;p33"/>
          <p:cNvSpPr txBox="1"/>
          <p:nvPr>
            <p:ph type="title"/>
          </p:nvPr>
        </p:nvSpPr>
        <p:spPr>
          <a:xfrm>
            <a:off x="1141412" y="609601"/>
            <a:ext cx="9905999" cy="3124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3"/>
          <p:cNvSpPr txBox="1"/>
          <p:nvPr>
            <p:ph idx="1" type="body"/>
          </p:nvPr>
        </p:nvSpPr>
        <p:spPr>
          <a:xfrm>
            <a:off x="1141411" y="4343400"/>
            <a:ext cx="9906000" cy="14478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2000"/>
              <a:buNone/>
              <a:defRPr sz="20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78" name="Google Shape;78;p33"/>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3"/>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33"/>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with Caption">
  <p:cSld name="Quote with Caption">
    <p:spTree>
      <p:nvGrpSpPr>
        <p:cNvPr id="81" name="Shape 81"/>
        <p:cNvGrpSpPr/>
        <p:nvPr/>
      </p:nvGrpSpPr>
      <p:grpSpPr>
        <a:xfrm>
          <a:off x="0" y="0"/>
          <a:ext cx="0" cy="0"/>
          <a:chOff x="0" y="0"/>
          <a:chExt cx="0" cy="0"/>
        </a:xfrm>
      </p:grpSpPr>
      <p:sp>
        <p:nvSpPr>
          <p:cNvPr id="82" name="Google Shape;82;p34"/>
          <p:cNvSpPr txBox="1"/>
          <p:nvPr/>
        </p:nvSpPr>
        <p:spPr>
          <a:xfrm>
            <a:off x="836612" y="786824"/>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accent1"/>
              </a:buClr>
              <a:buSzPts val="8000"/>
              <a:buFont typeface="Century Gothic"/>
              <a:buNone/>
            </a:pPr>
            <a:r>
              <a:rPr b="0" lang="en-US" sz="8000" cap="none">
                <a:solidFill>
                  <a:schemeClr val="accent1"/>
                </a:solidFill>
                <a:latin typeface="Century Gothic"/>
                <a:ea typeface="Century Gothic"/>
                <a:cs typeface="Century Gothic"/>
                <a:sym typeface="Century Gothic"/>
              </a:rPr>
              <a:t>“</a:t>
            </a:r>
            <a:endParaRPr/>
          </a:p>
        </p:txBody>
      </p:sp>
      <p:sp>
        <p:nvSpPr>
          <p:cNvPr id="83" name="Google Shape;83;p34"/>
          <p:cNvSpPr txBox="1"/>
          <p:nvPr/>
        </p:nvSpPr>
        <p:spPr>
          <a:xfrm>
            <a:off x="10437812" y="274320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accent1"/>
              </a:buClr>
              <a:buSzPts val="8000"/>
              <a:buFont typeface="Century Gothic"/>
              <a:buNone/>
            </a:pPr>
            <a:r>
              <a:rPr b="0" lang="en-US" sz="8000" cap="none">
                <a:solidFill>
                  <a:schemeClr val="accent1"/>
                </a:solidFill>
                <a:latin typeface="Century Gothic"/>
                <a:ea typeface="Century Gothic"/>
                <a:cs typeface="Century Gothic"/>
                <a:sym typeface="Century Gothic"/>
              </a:rPr>
              <a:t>”</a:t>
            </a:r>
            <a:endParaRPr/>
          </a:p>
        </p:txBody>
      </p:sp>
      <p:sp>
        <p:nvSpPr>
          <p:cNvPr id="84" name="Google Shape;84;p34"/>
          <p:cNvSpPr txBox="1"/>
          <p:nvPr>
            <p:ph type="title"/>
          </p:nvPr>
        </p:nvSpPr>
        <p:spPr>
          <a:xfrm>
            <a:off x="1446213" y="609601"/>
            <a:ext cx="9296398"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34"/>
          <p:cNvSpPr txBox="1"/>
          <p:nvPr>
            <p:ph idx="1" type="body"/>
          </p:nvPr>
        </p:nvSpPr>
        <p:spPr>
          <a:xfrm>
            <a:off x="1674812" y="3352800"/>
            <a:ext cx="8839202" cy="3810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2000"/>
              <a:buFont typeface="Century Gothic"/>
              <a:buNone/>
              <a:defRPr/>
            </a:lvl1pPr>
            <a:lvl2pPr indent="-228600" lvl="1" marL="914400" algn="l">
              <a:spcBef>
                <a:spcPts val="600"/>
              </a:spcBef>
              <a:spcAft>
                <a:spcPts val="0"/>
              </a:spcAft>
              <a:buSzPts val="1800"/>
              <a:buFont typeface="Century Gothic"/>
              <a:buNone/>
              <a:defRPr/>
            </a:lvl2pPr>
            <a:lvl3pPr indent="-228600" lvl="2" marL="1371600" algn="l">
              <a:spcBef>
                <a:spcPts val="600"/>
              </a:spcBef>
              <a:spcAft>
                <a:spcPts val="0"/>
              </a:spcAft>
              <a:buSzPts val="1600"/>
              <a:buFont typeface="Century Gothic"/>
              <a:buNone/>
              <a:defRPr/>
            </a:lvl3pPr>
            <a:lvl4pPr indent="-228600" lvl="3" marL="1828800" algn="l">
              <a:spcBef>
                <a:spcPts val="600"/>
              </a:spcBef>
              <a:spcAft>
                <a:spcPts val="0"/>
              </a:spcAft>
              <a:buSzPts val="1400"/>
              <a:buFont typeface="Century Gothic"/>
              <a:buNone/>
              <a:defRPr/>
            </a:lvl4pPr>
            <a:lvl5pPr indent="-228600" lvl="4" marL="2286000" algn="l">
              <a:spcBef>
                <a:spcPts val="600"/>
              </a:spcBef>
              <a:spcAft>
                <a:spcPts val="0"/>
              </a:spcAft>
              <a:buSzPts val="1400"/>
              <a:buFont typeface="Century Gothic"/>
              <a:buNone/>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86" name="Google Shape;86;p34"/>
          <p:cNvSpPr txBox="1"/>
          <p:nvPr>
            <p:ph idx="2" type="body"/>
          </p:nvPr>
        </p:nvSpPr>
        <p:spPr>
          <a:xfrm>
            <a:off x="1141411" y="4343400"/>
            <a:ext cx="9906000" cy="14478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2000"/>
              <a:buNone/>
              <a:defRPr sz="2000">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87" name="Google Shape;87;p34"/>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34"/>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34"/>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me Card">
  <p:cSld name="Name Card">
    <p:spTree>
      <p:nvGrpSpPr>
        <p:cNvPr id="90" name="Shape 90"/>
        <p:cNvGrpSpPr/>
        <p:nvPr/>
      </p:nvGrpSpPr>
      <p:grpSpPr>
        <a:xfrm>
          <a:off x="0" y="0"/>
          <a:ext cx="0" cy="0"/>
          <a:chOff x="0" y="0"/>
          <a:chExt cx="0" cy="0"/>
        </a:xfrm>
      </p:grpSpPr>
      <p:sp>
        <p:nvSpPr>
          <p:cNvPr id="91" name="Google Shape;91;p35"/>
          <p:cNvSpPr txBox="1"/>
          <p:nvPr>
            <p:ph type="title"/>
          </p:nvPr>
        </p:nvSpPr>
        <p:spPr>
          <a:xfrm>
            <a:off x="1141412" y="3308581"/>
            <a:ext cx="9906000" cy="1468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35"/>
          <p:cNvSpPr txBox="1"/>
          <p:nvPr>
            <p:ph idx="1" type="body"/>
          </p:nvPr>
        </p:nvSpPr>
        <p:spPr>
          <a:xfrm>
            <a:off x="1141410" y="4777381"/>
            <a:ext cx="9906001" cy="860400"/>
          </a:xfrm>
          <a:prstGeom prst="rect">
            <a:avLst/>
          </a:prstGeom>
          <a:noFill/>
          <a:ln>
            <a:noFill/>
          </a:ln>
        </p:spPr>
        <p:txBody>
          <a:bodyPr anchorCtr="0" anchor="t" bIns="45700" lIns="91425" spcFirstLastPara="1" rIns="91425" wrap="square" tIns="45700">
            <a:normAutofit/>
          </a:bodyPr>
          <a:lstStyle>
            <a:lvl1pPr indent="-355600" lvl="0" marL="457200" algn="l">
              <a:spcBef>
                <a:spcPts val="400"/>
              </a:spcBef>
              <a:spcAft>
                <a:spcPts val="0"/>
              </a:spcAft>
              <a:buSzPts val="2000"/>
              <a:buChar char="•"/>
              <a:defRPr sz="2000">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93" name="Google Shape;93;p35"/>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35"/>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35"/>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Name Card">
  <p:cSld name="Quote Name Card">
    <p:spTree>
      <p:nvGrpSpPr>
        <p:cNvPr id="96" name="Shape 96"/>
        <p:cNvGrpSpPr/>
        <p:nvPr/>
      </p:nvGrpSpPr>
      <p:grpSpPr>
        <a:xfrm>
          <a:off x="0" y="0"/>
          <a:ext cx="0" cy="0"/>
          <a:chOff x="0" y="0"/>
          <a:chExt cx="0" cy="0"/>
        </a:xfrm>
      </p:grpSpPr>
      <p:sp>
        <p:nvSpPr>
          <p:cNvPr id="97" name="Google Shape;97;p36"/>
          <p:cNvSpPr txBox="1"/>
          <p:nvPr/>
        </p:nvSpPr>
        <p:spPr>
          <a:xfrm>
            <a:off x="836612" y="786824"/>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accent1"/>
              </a:buClr>
              <a:buSzPts val="8000"/>
              <a:buFont typeface="Century Gothic"/>
              <a:buNone/>
            </a:pPr>
            <a:r>
              <a:rPr b="0" lang="en-US" sz="8000" cap="none">
                <a:solidFill>
                  <a:schemeClr val="accent1"/>
                </a:solidFill>
                <a:latin typeface="Century Gothic"/>
                <a:ea typeface="Century Gothic"/>
                <a:cs typeface="Century Gothic"/>
                <a:sym typeface="Century Gothic"/>
              </a:rPr>
              <a:t>“</a:t>
            </a:r>
            <a:endParaRPr/>
          </a:p>
        </p:txBody>
      </p:sp>
      <p:sp>
        <p:nvSpPr>
          <p:cNvPr id="98" name="Google Shape;98;p36"/>
          <p:cNvSpPr txBox="1"/>
          <p:nvPr/>
        </p:nvSpPr>
        <p:spPr>
          <a:xfrm>
            <a:off x="10437812" y="274320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accent1"/>
              </a:buClr>
              <a:buSzPts val="8000"/>
              <a:buFont typeface="Century Gothic"/>
              <a:buNone/>
            </a:pPr>
            <a:r>
              <a:rPr b="0" lang="en-US" sz="8000" cap="none">
                <a:solidFill>
                  <a:schemeClr val="accent1"/>
                </a:solidFill>
                <a:latin typeface="Century Gothic"/>
                <a:ea typeface="Century Gothic"/>
                <a:cs typeface="Century Gothic"/>
                <a:sym typeface="Century Gothic"/>
              </a:rPr>
              <a:t>”</a:t>
            </a:r>
            <a:endParaRPr/>
          </a:p>
        </p:txBody>
      </p:sp>
      <p:sp>
        <p:nvSpPr>
          <p:cNvPr id="99" name="Google Shape;99;p36"/>
          <p:cNvSpPr txBox="1"/>
          <p:nvPr>
            <p:ph type="title"/>
          </p:nvPr>
        </p:nvSpPr>
        <p:spPr>
          <a:xfrm>
            <a:off x="1446213" y="609601"/>
            <a:ext cx="9296398"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36"/>
          <p:cNvSpPr txBox="1"/>
          <p:nvPr>
            <p:ph idx="1" type="body"/>
          </p:nvPr>
        </p:nvSpPr>
        <p:spPr>
          <a:xfrm>
            <a:off x="1141412" y="3886200"/>
            <a:ext cx="9906000" cy="8890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SzPts val="2400"/>
              <a:buNone/>
              <a:defRPr b="0" sz="2400" cap="none">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101" name="Google Shape;101;p36"/>
          <p:cNvSpPr txBox="1"/>
          <p:nvPr>
            <p:ph idx="2" type="body"/>
          </p:nvPr>
        </p:nvSpPr>
        <p:spPr>
          <a:xfrm>
            <a:off x="1141411" y="4775200"/>
            <a:ext cx="9906000" cy="10160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800"/>
              <a:buNone/>
              <a:defRPr sz="18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102" name="Google Shape;102;p36"/>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36"/>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36"/>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ue or False">
  <p:cSld name="True or False">
    <p:spTree>
      <p:nvGrpSpPr>
        <p:cNvPr id="105" name="Shape 105"/>
        <p:cNvGrpSpPr/>
        <p:nvPr/>
      </p:nvGrpSpPr>
      <p:grpSpPr>
        <a:xfrm>
          <a:off x="0" y="0"/>
          <a:ext cx="0" cy="0"/>
          <a:chOff x="0" y="0"/>
          <a:chExt cx="0" cy="0"/>
        </a:xfrm>
      </p:grpSpPr>
      <p:sp>
        <p:nvSpPr>
          <p:cNvPr id="106" name="Google Shape;106;p37"/>
          <p:cNvSpPr txBox="1"/>
          <p:nvPr>
            <p:ph type="title"/>
          </p:nvPr>
        </p:nvSpPr>
        <p:spPr>
          <a:xfrm>
            <a:off x="1141412" y="609601"/>
            <a:ext cx="9905999"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37"/>
          <p:cNvSpPr txBox="1"/>
          <p:nvPr>
            <p:ph idx="1" type="body"/>
          </p:nvPr>
        </p:nvSpPr>
        <p:spPr>
          <a:xfrm>
            <a:off x="1141412" y="3505200"/>
            <a:ext cx="9906000" cy="838200"/>
          </a:xfrm>
          <a:prstGeom prst="rect">
            <a:avLst/>
          </a:prstGeom>
          <a:noFill/>
          <a:ln>
            <a:noFill/>
          </a:ln>
        </p:spPr>
        <p:txBody>
          <a:bodyPr anchorCtr="0" anchor="b" bIns="45700" lIns="91425" spcFirstLastPara="1" rIns="91425" wrap="square" tIns="45700">
            <a:normAutofit/>
          </a:bodyPr>
          <a:lstStyle>
            <a:lvl1pPr indent="-228600" lvl="0" marL="457200" algn="l">
              <a:spcBef>
                <a:spcPts val="560"/>
              </a:spcBef>
              <a:spcAft>
                <a:spcPts val="0"/>
              </a:spcAft>
              <a:buSzPts val="2800"/>
              <a:buNone/>
              <a:defRPr b="0" sz="2800" cap="none">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108" name="Google Shape;108;p37"/>
          <p:cNvSpPr txBox="1"/>
          <p:nvPr>
            <p:ph idx="2" type="body"/>
          </p:nvPr>
        </p:nvSpPr>
        <p:spPr>
          <a:xfrm>
            <a:off x="1141411" y="4343400"/>
            <a:ext cx="9906000" cy="14478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800"/>
              <a:buNone/>
              <a:defRPr sz="18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109" name="Google Shape;109;p37"/>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37"/>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37"/>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12" name="Shape 112"/>
        <p:cNvGrpSpPr/>
        <p:nvPr/>
      </p:nvGrpSpPr>
      <p:grpSpPr>
        <a:xfrm>
          <a:off x="0" y="0"/>
          <a:ext cx="0" cy="0"/>
          <a:chOff x="0" y="0"/>
          <a:chExt cx="0" cy="0"/>
        </a:xfrm>
      </p:grpSpPr>
      <p:sp>
        <p:nvSpPr>
          <p:cNvPr id="113" name="Google Shape;113;p38"/>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38"/>
          <p:cNvSpPr txBox="1"/>
          <p:nvPr>
            <p:ph idx="1" type="body"/>
          </p:nvPr>
        </p:nvSpPr>
        <p:spPr>
          <a:xfrm rot="5400000">
            <a:off x="4532311" y="-723900"/>
            <a:ext cx="3124201" cy="9905998"/>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115" name="Google Shape;115;p38"/>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38"/>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38"/>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18" name="Shape 118"/>
        <p:cNvGrpSpPr/>
        <p:nvPr/>
      </p:nvGrpSpPr>
      <p:grpSpPr>
        <a:xfrm>
          <a:off x="0" y="0"/>
          <a:ext cx="0" cy="0"/>
          <a:chOff x="0" y="0"/>
          <a:chExt cx="0" cy="0"/>
        </a:xfrm>
      </p:grpSpPr>
      <p:sp>
        <p:nvSpPr>
          <p:cNvPr id="119" name="Google Shape;119;p39"/>
          <p:cNvSpPr txBox="1"/>
          <p:nvPr>
            <p:ph type="title"/>
          </p:nvPr>
        </p:nvSpPr>
        <p:spPr>
          <a:xfrm rot="5400000">
            <a:off x="7351354" y="2095143"/>
            <a:ext cx="5181601" cy="2210514"/>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39"/>
          <p:cNvSpPr txBox="1"/>
          <p:nvPr>
            <p:ph idx="1" type="body"/>
          </p:nvPr>
        </p:nvSpPr>
        <p:spPr>
          <a:xfrm rot="5400000">
            <a:off x="2322512" y="-571500"/>
            <a:ext cx="5181600" cy="7543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121" name="Google Shape;121;p39"/>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39"/>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39"/>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7" name="Shape 17"/>
        <p:cNvGrpSpPr/>
        <p:nvPr/>
      </p:nvGrpSpPr>
      <p:grpSpPr>
        <a:xfrm>
          <a:off x="0" y="0"/>
          <a:ext cx="0" cy="0"/>
          <a:chOff x="0" y="0"/>
          <a:chExt cx="0" cy="0"/>
        </a:xfrm>
      </p:grpSpPr>
      <p:sp>
        <p:nvSpPr>
          <p:cNvPr id="18" name="Google Shape;18;p24"/>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4"/>
          <p:cNvSpPr txBox="1"/>
          <p:nvPr>
            <p:ph idx="1" type="body"/>
          </p:nvPr>
        </p:nvSpPr>
        <p:spPr>
          <a:xfrm>
            <a:off x="1141413" y="2666999"/>
            <a:ext cx="9905998" cy="3124201"/>
          </a:xfrm>
          <a:prstGeom prst="rect">
            <a:avLst/>
          </a:prstGeom>
          <a:noFill/>
          <a:ln>
            <a:noFill/>
          </a:ln>
        </p:spPr>
        <p:txBody>
          <a:bodyPr anchorCtr="0" anchor="ctr"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20" name="Google Shape;20;p24"/>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4"/>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4"/>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3" name="Shape 23"/>
        <p:cNvGrpSpPr/>
        <p:nvPr/>
      </p:nvGrpSpPr>
      <p:grpSpPr>
        <a:xfrm>
          <a:off x="0" y="0"/>
          <a:ext cx="0" cy="0"/>
          <a:chOff x="0" y="0"/>
          <a:chExt cx="0" cy="0"/>
        </a:xfrm>
      </p:grpSpPr>
      <p:sp>
        <p:nvSpPr>
          <p:cNvPr id="24" name="Google Shape;24;p25"/>
          <p:cNvSpPr txBox="1"/>
          <p:nvPr>
            <p:ph type="title"/>
          </p:nvPr>
        </p:nvSpPr>
        <p:spPr>
          <a:xfrm>
            <a:off x="1751013" y="3308581"/>
            <a:ext cx="8686800" cy="1468800"/>
          </a:xfrm>
          <a:prstGeom prst="rect">
            <a:avLst/>
          </a:prstGeom>
          <a:noFill/>
          <a:ln>
            <a:noFill/>
          </a:ln>
        </p:spPr>
        <p:txBody>
          <a:bodyPr anchorCtr="0" anchor="b" bIns="45700" lIns="91425" spcFirstLastPara="1" rIns="91425" wrap="square" tIns="45700">
            <a:normAutofit/>
          </a:bodyPr>
          <a:lstStyle>
            <a:lvl1pPr lvl="0" algn="r">
              <a:spcBef>
                <a:spcPts val="0"/>
              </a:spcBef>
              <a:spcAft>
                <a:spcPts val="0"/>
              </a:spcAft>
              <a:buClr>
                <a:schemeClr val="lt1"/>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5"/>
          <p:cNvSpPr txBox="1"/>
          <p:nvPr>
            <p:ph idx="1" type="body"/>
          </p:nvPr>
        </p:nvSpPr>
        <p:spPr>
          <a:xfrm>
            <a:off x="1751011" y="4777381"/>
            <a:ext cx="8686801" cy="860400"/>
          </a:xfrm>
          <a:prstGeom prst="rect">
            <a:avLst/>
          </a:prstGeom>
          <a:noFill/>
          <a:ln>
            <a:noFill/>
          </a:ln>
        </p:spPr>
        <p:txBody>
          <a:bodyPr anchorCtr="0" anchor="t" bIns="45700" lIns="91425" spcFirstLastPara="1" rIns="91425" wrap="square" tIns="45700">
            <a:normAutofit/>
          </a:bodyPr>
          <a:lstStyle>
            <a:lvl1pPr indent="-228600" lvl="0" marL="457200" algn="r">
              <a:spcBef>
                <a:spcPts val="400"/>
              </a:spcBef>
              <a:spcAft>
                <a:spcPts val="0"/>
              </a:spcAft>
              <a:buSzPts val="2000"/>
              <a:buNone/>
              <a:defRPr sz="20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26" name="Google Shape;26;p25"/>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5"/>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5"/>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9" name="Shape 29"/>
        <p:cNvGrpSpPr/>
        <p:nvPr/>
      </p:nvGrpSpPr>
      <p:grpSpPr>
        <a:xfrm>
          <a:off x="0" y="0"/>
          <a:ext cx="0" cy="0"/>
          <a:chOff x="0" y="0"/>
          <a:chExt cx="0" cy="0"/>
        </a:xfrm>
      </p:grpSpPr>
      <p:sp>
        <p:nvSpPr>
          <p:cNvPr id="30" name="Google Shape;30;p26"/>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6"/>
          <p:cNvSpPr txBox="1"/>
          <p:nvPr>
            <p:ph idx="1" type="body"/>
          </p:nvPr>
        </p:nvSpPr>
        <p:spPr>
          <a:xfrm>
            <a:off x="1141412" y="2666999"/>
            <a:ext cx="4876800" cy="3124201"/>
          </a:xfrm>
          <a:prstGeom prst="rect">
            <a:avLst/>
          </a:prstGeom>
          <a:noFill/>
          <a:ln>
            <a:noFill/>
          </a:ln>
        </p:spPr>
        <p:txBody>
          <a:bodyPr anchorCtr="0" anchor="ctr"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32" name="Google Shape;32;p26"/>
          <p:cNvSpPr txBox="1"/>
          <p:nvPr>
            <p:ph idx="2" type="body"/>
          </p:nvPr>
        </p:nvSpPr>
        <p:spPr>
          <a:xfrm>
            <a:off x="6170612" y="2667000"/>
            <a:ext cx="4876800" cy="3124200"/>
          </a:xfrm>
          <a:prstGeom prst="rect">
            <a:avLst/>
          </a:prstGeom>
          <a:noFill/>
          <a:ln>
            <a:noFill/>
          </a:ln>
        </p:spPr>
        <p:txBody>
          <a:bodyPr anchorCtr="0" anchor="ctr"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33" name="Google Shape;33;p26"/>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6"/>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6"/>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6" name="Shape 36"/>
        <p:cNvGrpSpPr/>
        <p:nvPr/>
      </p:nvGrpSpPr>
      <p:grpSpPr>
        <a:xfrm>
          <a:off x="0" y="0"/>
          <a:ext cx="0" cy="0"/>
          <a:chOff x="0" y="0"/>
          <a:chExt cx="0" cy="0"/>
        </a:xfrm>
      </p:grpSpPr>
      <p:sp>
        <p:nvSpPr>
          <p:cNvPr id="37" name="Google Shape;37;p27"/>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7"/>
          <p:cNvSpPr txBox="1"/>
          <p:nvPr>
            <p:ph idx="1" type="body"/>
          </p:nvPr>
        </p:nvSpPr>
        <p:spPr>
          <a:xfrm>
            <a:off x="1429280" y="2658533"/>
            <a:ext cx="4588931"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2800"/>
              <a:buNone/>
              <a:defRPr b="0" sz="2800"/>
            </a:lvl1pPr>
            <a:lvl2pPr indent="-228600" lvl="1" marL="914400" algn="l">
              <a:spcBef>
                <a:spcPts val="60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600"/>
              </a:spcBef>
              <a:spcAft>
                <a:spcPts val="0"/>
              </a:spcAft>
              <a:buSzPts val="1600"/>
              <a:buNone/>
              <a:defRPr b="1" sz="1600"/>
            </a:lvl4pPr>
            <a:lvl5pPr indent="-228600" lvl="4" marL="2286000" algn="l">
              <a:spcBef>
                <a:spcPts val="600"/>
              </a:spcBef>
              <a:spcAft>
                <a:spcPts val="0"/>
              </a:spcAft>
              <a:buSzPts val="1600"/>
              <a:buNone/>
              <a:defRPr b="1" sz="1600"/>
            </a:lvl5pPr>
            <a:lvl6pPr indent="-228600" lvl="5" marL="2743200" algn="l">
              <a:spcBef>
                <a:spcPts val="600"/>
              </a:spcBef>
              <a:spcAft>
                <a:spcPts val="0"/>
              </a:spcAft>
              <a:buSzPts val="1600"/>
              <a:buNone/>
              <a:defRPr b="1" sz="1600"/>
            </a:lvl6pPr>
            <a:lvl7pPr indent="-228600" lvl="6" marL="3200400" algn="l">
              <a:spcBef>
                <a:spcPts val="600"/>
              </a:spcBef>
              <a:spcAft>
                <a:spcPts val="0"/>
              </a:spcAft>
              <a:buSzPts val="1600"/>
              <a:buNone/>
              <a:defRPr b="1" sz="1600"/>
            </a:lvl7pPr>
            <a:lvl8pPr indent="-228600" lvl="7" marL="3657600" algn="l">
              <a:spcBef>
                <a:spcPts val="600"/>
              </a:spcBef>
              <a:spcAft>
                <a:spcPts val="0"/>
              </a:spcAft>
              <a:buSzPts val="1600"/>
              <a:buNone/>
              <a:defRPr b="1" sz="1600"/>
            </a:lvl8pPr>
            <a:lvl9pPr indent="-228600" lvl="8" marL="4114800" algn="l">
              <a:spcBef>
                <a:spcPts val="600"/>
              </a:spcBef>
              <a:spcAft>
                <a:spcPts val="600"/>
              </a:spcAft>
              <a:buSzPts val="1600"/>
              <a:buNone/>
              <a:defRPr b="1" sz="1600"/>
            </a:lvl9pPr>
          </a:lstStyle>
          <a:p/>
        </p:txBody>
      </p:sp>
      <p:sp>
        <p:nvSpPr>
          <p:cNvPr id="39" name="Google Shape;39;p27"/>
          <p:cNvSpPr txBox="1"/>
          <p:nvPr>
            <p:ph idx="2" type="body"/>
          </p:nvPr>
        </p:nvSpPr>
        <p:spPr>
          <a:xfrm>
            <a:off x="1141412" y="3243262"/>
            <a:ext cx="4876800" cy="2547937"/>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40" name="Google Shape;40;p27"/>
          <p:cNvSpPr txBox="1"/>
          <p:nvPr>
            <p:ph idx="3" type="body"/>
          </p:nvPr>
        </p:nvSpPr>
        <p:spPr>
          <a:xfrm>
            <a:off x="6443133" y="2667000"/>
            <a:ext cx="4604280"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2800"/>
              <a:buNone/>
              <a:defRPr b="0" sz="2800"/>
            </a:lvl1pPr>
            <a:lvl2pPr indent="-228600" lvl="1" marL="914400" algn="l">
              <a:spcBef>
                <a:spcPts val="60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600"/>
              </a:spcBef>
              <a:spcAft>
                <a:spcPts val="0"/>
              </a:spcAft>
              <a:buSzPts val="1600"/>
              <a:buNone/>
              <a:defRPr b="1" sz="1600"/>
            </a:lvl4pPr>
            <a:lvl5pPr indent="-228600" lvl="4" marL="2286000" algn="l">
              <a:spcBef>
                <a:spcPts val="600"/>
              </a:spcBef>
              <a:spcAft>
                <a:spcPts val="0"/>
              </a:spcAft>
              <a:buSzPts val="1600"/>
              <a:buNone/>
              <a:defRPr b="1" sz="1600"/>
            </a:lvl5pPr>
            <a:lvl6pPr indent="-228600" lvl="5" marL="2743200" algn="l">
              <a:spcBef>
                <a:spcPts val="600"/>
              </a:spcBef>
              <a:spcAft>
                <a:spcPts val="0"/>
              </a:spcAft>
              <a:buSzPts val="1600"/>
              <a:buNone/>
              <a:defRPr b="1" sz="1600"/>
            </a:lvl6pPr>
            <a:lvl7pPr indent="-228600" lvl="6" marL="3200400" algn="l">
              <a:spcBef>
                <a:spcPts val="600"/>
              </a:spcBef>
              <a:spcAft>
                <a:spcPts val="0"/>
              </a:spcAft>
              <a:buSzPts val="1600"/>
              <a:buNone/>
              <a:defRPr b="1" sz="1600"/>
            </a:lvl7pPr>
            <a:lvl8pPr indent="-228600" lvl="7" marL="3657600" algn="l">
              <a:spcBef>
                <a:spcPts val="600"/>
              </a:spcBef>
              <a:spcAft>
                <a:spcPts val="0"/>
              </a:spcAft>
              <a:buSzPts val="1600"/>
              <a:buNone/>
              <a:defRPr b="1" sz="1600"/>
            </a:lvl8pPr>
            <a:lvl9pPr indent="-228600" lvl="8" marL="4114800" algn="l">
              <a:spcBef>
                <a:spcPts val="600"/>
              </a:spcBef>
              <a:spcAft>
                <a:spcPts val="600"/>
              </a:spcAft>
              <a:buSzPts val="1600"/>
              <a:buNone/>
              <a:defRPr b="1" sz="1600"/>
            </a:lvl9pPr>
          </a:lstStyle>
          <a:p/>
        </p:txBody>
      </p:sp>
      <p:sp>
        <p:nvSpPr>
          <p:cNvPr id="41" name="Google Shape;41;p27"/>
          <p:cNvSpPr txBox="1"/>
          <p:nvPr>
            <p:ph idx="4" type="body"/>
          </p:nvPr>
        </p:nvSpPr>
        <p:spPr>
          <a:xfrm>
            <a:off x="6170612" y="3243262"/>
            <a:ext cx="4876801" cy="2547937"/>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42" name="Google Shape;42;p27"/>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7"/>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27"/>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5" name="Shape 45"/>
        <p:cNvGrpSpPr/>
        <p:nvPr/>
      </p:nvGrpSpPr>
      <p:grpSpPr>
        <a:xfrm>
          <a:off x="0" y="0"/>
          <a:ext cx="0" cy="0"/>
          <a:chOff x="0" y="0"/>
          <a:chExt cx="0" cy="0"/>
        </a:xfrm>
      </p:grpSpPr>
      <p:sp>
        <p:nvSpPr>
          <p:cNvPr id="46" name="Google Shape;46;p28"/>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8"/>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8"/>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8"/>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29"/>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9"/>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9"/>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4" name="Shape 54"/>
        <p:cNvGrpSpPr/>
        <p:nvPr/>
      </p:nvGrpSpPr>
      <p:grpSpPr>
        <a:xfrm>
          <a:off x="0" y="0"/>
          <a:ext cx="0" cy="0"/>
          <a:chOff x="0" y="0"/>
          <a:chExt cx="0" cy="0"/>
        </a:xfrm>
      </p:grpSpPr>
      <p:sp>
        <p:nvSpPr>
          <p:cNvPr id="55" name="Google Shape;55;p30"/>
          <p:cNvSpPr txBox="1"/>
          <p:nvPr>
            <p:ph type="title"/>
          </p:nvPr>
        </p:nvSpPr>
        <p:spPr>
          <a:xfrm>
            <a:off x="1141411" y="1600200"/>
            <a:ext cx="3549121"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0"/>
          <p:cNvSpPr txBox="1"/>
          <p:nvPr>
            <p:ph idx="1" type="body"/>
          </p:nvPr>
        </p:nvSpPr>
        <p:spPr>
          <a:xfrm>
            <a:off x="5103812" y="609601"/>
            <a:ext cx="5943601" cy="5181600"/>
          </a:xfrm>
          <a:prstGeom prst="rect">
            <a:avLst/>
          </a:prstGeom>
          <a:noFill/>
          <a:ln>
            <a:noFill/>
          </a:ln>
        </p:spPr>
        <p:txBody>
          <a:bodyPr anchorCtr="0" anchor="ctr" bIns="45700" lIns="91425" spcFirstLastPara="1" rIns="91425" wrap="square" tIns="45700">
            <a:normAutofit/>
          </a:bodyPr>
          <a:lstStyle>
            <a:lvl1pPr indent="-355600" lvl="0" marL="457200" algn="l">
              <a:spcBef>
                <a:spcPts val="400"/>
              </a:spcBef>
              <a:spcAft>
                <a:spcPts val="0"/>
              </a:spcAft>
              <a:buSzPts val="2000"/>
              <a:buChar char="•"/>
              <a:defRPr sz="2000"/>
            </a:lvl1pPr>
            <a:lvl2pPr indent="-342900" lvl="1" marL="914400" algn="l">
              <a:spcBef>
                <a:spcPts val="600"/>
              </a:spcBef>
              <a:spcAft>
                <a:spcPts val="0"/>
              </a:spcAft>
              <a:buSzPts val="1800"/>
              <a:buChar char="•"/>
              <a:defRPr sz="1800"/>
            </a:lvl2pPr>
            <a:lvl3pPr indent="-330200" lvl="2" marL="1371600" algn="l">
              <a:spcBef>
                <a:spcPts val="600"/>
              </a:spcBef>
              <a:spcAft>
                <a:spcPts val="0"/>
              </a:spcAft>
              <a:buSzPts val="1600"/>
              <a:buChar char="•"/>
              <a:defRPr sz="1600"/>
            </a:lvl3pPr>
            <a:lvl4pPr indent="-317500" lvl="3" marL="1828800" algn="l">
              <a:spcBef>
                <a:spcPts val="600"/>
              </a:spcBef>
              <a:spcAft>
                <a:spcPts val="0"/>
              </a:spcAft>
              <a:buSzPts val="1400"/>
              <a:buChar char="•"/>
              <a:defRPr sz="1400"/>
            </a:lvl4pPr>
            <a:lvl5pPr indent="-317500" lvl="4" marL="2286000" algn="l">
              <a:spcBef>
                <a:spcPts val="600"/>
              </a:spcBef>
              <a:spcAft>
                <a:spcPts val="0"/>
              </a:spcAft>
              <a:buSzPts val="1400"/>
              <a:buChar char="•"/>
              <a:defRPr sz="1400"/>
            </a:lvl5pPr>
            <a:lvl6pPr indent="-317500" lvl="5" marL="2743200" algn="l">
              <a:spcBef>
                <a:spcPts val="600"/>
              </a:spcBef>
              <a:spcAft>
                <a:spcPts val="0"/>
              </a:spcAft>
              <a:buSzPts val="1400"/>
              <a:buChar char="•"/>
              <a:defRPr sz="1400"/>
            </a:lvl6pPr>
            <a:lvl7pPr indent="-317500" lvl="6" marL="3200400" algn="l">
              <a:spcBef>
                <a:spcPts val="600"/>
              </a:spcBef>
              <a:spcAft>
                <a:spcPts val="0"/>
              </a:spcAft>
              <a:buSzPts val="1400"/>
              <a:buChar char="•"/>
              <a:defRPr sz="1400"/>
            </a:lvl7pPr>
            <a:lvl8pPr indent="-317500" lvl="7" marL="3657600" algn="l">
              <a:spcBef>
                <a:spcPts val="600"/>
              </a:spcBef>
              <a:spcAft>
                <a:spcPts val="0"/>
              </a:spcAft>
              <a:buSzPts val="1400"/>
              <a:buChar char="•"/>
              <a:defRPr sz="1400"/>
            </a:lvl8pPr>
            <a:lvl9pPr indent="-317500" lvl="8" marL="4114800" algn="l">
              <a:spcBef>
                <a:spcPts val="600"/>
              </a:spcBef>
              <a:spcAft>
                <a:spcPts val="600"/>
              </a:spcAft>
              <a:buSzPts val="1400"/>
              <a:buChar char="•"/>
              <a:defRPr sz="1400"/>
            </a:lvl9pPr>
          </a:lstStyle>
          <a:p/>
        </p:txBody>
      </p:sp>
      <p:sp>
        <p:nvSpPr>
          <p:cNvPr id="57" name="Google Shape;57;p30"/>
          <p:cNvSpPr txBox="1"/>
          <p:nvPr>
            <p:ph idx="2" type="body"/>
          </p:nvPr>
        </p:nvSpPr>
        <p:spPr>
          <a:xfrm>
            <a:off x="1141411" y="2971800"/>
            <a:ext cx="3549121" cy="1828800"/>
          </a:xfrm>
          <a:prstGeom prst="rect">
            <a:avLst/>
          </a:prstGeom>
          <a:noFill/>
          <a:ln>
            <a:noFill/>
          </a:ln>
        </p:spPr>
        <p:txBody>
          <a:bodyPr anchorCtr="0" anchor="ctr" bIns="45700" lIns="91425" spcFirstLastPara="1" rIns="91425" wrap="square" tIns="45700">
            <a:normAutofit/>
          </a:bodyPr>
          <a:lstStyle>
            <a:lvl1pPr indent="-228600" lvl="0" marL="457200" algn="l">
              <a:spcBef>
                <a:spcPts val="320"/>
              </a:spcBef>
              <a:spcAft>
                <a:spcPts val="0"/>
              </a:spcAft>
              <a:buSzPts val="1600"/>
              <a:buNone/>
              <a:defRPr sz="16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58" name="Google Shape;58;p30"/>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0"/>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0"/>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1" name="Shape 61"/>
        <p:cNvGrpSpPr/>
        <p:nvPr/>
      </p:nvGrpSpPr>
      <p:grpSpPr>
        <a:xfrm>
          <a:off x="0" y="0"/>
          <a:ext cx="0" cy="0"/>
          <a:chOff x="0" y="0"/>
          <a:chExt cx="0" cy="0"/>
        </a:xfrm>
      </p:grpSpPr>
      <p:sp>
        <p:nvSpPr>
          <p:cNvPr id="62" name="Google Shape;62;p31"/>
          <p:cNvSpPr txBox="1"/>
          <p:nvPr>
            <p:ph type="title"/>
          </p:nvPr>
        </p:nvSpPr>
        <p:spPr>
          <a:xfrm>
            <a:off x="1141411" y="1600200"/>
            <a:ext cx="5334001"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800"/>
              <a:buFont typeface="Century Gothic"/>
              <a:buNone/>
              <a:defRPr b="0"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1"/>
          <p:cNvSpPr/>
          <p:nvPr>
            <p:ph idx="2" type="pic"/>
          </p:nvPr>
        </p:nvSpPr>
        <p:spPr>
          <a:xfrm>
            <a:off x="7433733" y="-18288"/>
            <a:ext cx="3276599" cy="6903720"/>
          </a:xfrm>
          <a:prstGeom prst="rect">
            <a:avLst/>
          </a:prstGeom>
          <a:noFill/>
          <a:ln cap="flat" cmpd="sng" w="38100">
            <a:solidFill>
              <a:schemeClr val="dk2"/>
            </a:solidFill>
            <a:prstDash val="solid"/>
            <a:round/>
            <a:headEnd len="sm" w="sm" type="none"/>
            <a:tailEnd len="sm" w="sm" type="none"/>
          </a:ln>
        </p:spPr>
        <p:txBody>
          <a:bodyPr anchorCtr="0" anchor="t" bIns="45700" lIns="91425" spcFirstLastPara="1" rIns="91425" wrap="square" tIns="45700">
            <a:normAutofit/>
          </a:bodyPr>
          <a:lstStyle>
            <a:lvl1pPr lvl="0" marR="0" rtl="0" algn="ctr">
              <a:spcBef>
                <a:spcPts val="320"/>
              </a:spcBef>
              <a:spcAft>
                <a:spcPts val="0"/>
              </a:spcAft>
              <a:buClr>
                <a:schemeClr val="lt1"/>
              </a:buClr>
              <a:buSzPts val="1600"/>
              <a:buFont typeface="Arial"/>
              <a:buNone/>
              <a:defRPr b="0" i="0" sz="1600" u="none" cap="small" strike="noStrike">
                <a:solidFill>
                  <a:schemeClr val="lt1"/>
                </a:solidFill>
                <a:latin typeface="Century Gothic"/>
                <a:ea typeface="Century Gothic"/>
                <a:cs typeface="Century Gothic"/>
                <a:sym typeface="Century Gothic"/>
              </a:defRPr>
            </a:lvl1pPr>
            <a:lvl2pPr lvl="1" marR="0" rtl="0" algn="l">
              <a:spcBef>
                <a:spcPts val="600"/>
              </a:spcBef>
              <a:spcAft>
                <a:spcPts val="0"/>
              </a:spcAft>
              <a:buClr>
                <a:schemeClr val="lt1"/>
              </a:buClr>
              <a:buSzPts val="1600"/>
              <a:buFont typeface="Arial"/>
              <a:buNone/>
              <a:defRPr b="0" i="0" sz="1600" u="none" cap="small" strike="noStrike">
                <a:solidFill>
                  <a:schemeClr val="lt1"/>
                </a:solidFill>
                <a:latin typeface="Century Gothic"/>
                <a:ea typeface="Century Gothic"/>
                <a:cs typeface="Century Gothic"/>
                <a:sym typeface="Century Gothic"/>
              </a:defRPr>
            </a:lvl2pPr>
            <a:lvl3pPr lvl="2" marR="0" rtl="0" algn="l">
              <a:spcBef>
                <a:spcPts val="600"/>
              </a:spcBef>
              <a:spcAft>
                <a:spcPts val="0"/>
              </a:spcAft>
              <a:buClr>
                <a:schemeClr val="lt1"/>
              </a:buClr>
              <a:buSzPts val="1600"/>
              <a:buFont typeface="Arial"/>
              <a:buNone/>
              <a:defRPr b="0" i="0" sz="1600" u="none" cap="small" strike="noStrike">
                <a:solidFill>
                  <a:schemeClr val="lt1"/>
                </a:solidFill>
                <a:latin typeface="Century Gothic"/>
                <a:ea typeface="Century Gothic"/>
                <a:cs typeface="Century Gothic"/>
                <a:sym typeface="Century Gothic"/>
              </a:defRPr>
            </a:lvl3pPr>
            <a:lvl4pPr lvl="3" marR="0" rtl="0" algn="l">
              <a:spcBef>
                <a:spcPts val="600"/>
              </a:spcBef>
              <a:spcAft>
                <a:spcPts val="0"/>
              </a:spcAft>
              <a:buClr>
                <a:schemeClr val="lt1"/>
              </a:buClr>
              <a:buSzPts val="1600"/>
              <a:buFont typeface="Arial"/>
              <a:buNone/>
              <a:defRPr b="0" i="0" sz="1600" u="none" cap="small" strike="noStrike">
                <a:solidFill>
                  <a:schemeClr val="lt1"/>
                </a:solidFill>
                <a:latin typeface="Century Gothic"/>
                <a:ea typeface="Century Gothic"/>
                <a:cs typeface="Century Gothic"/>
                <a:sym typeface="Century Gothic"/>
              </a:defRPr>
            </a:lvl4pPr>
            <a:lvl5pPr lvl="4" marR="0" rtl="0" algn="l">
              <a:spcBef>
                <a:spcPts val="600"/>
              </a:spcBef>
              <a:spcAft>
                <a:spcPts val="0"/>
              </a:spcAft>
              <a:buClr>
                <a:schemeClr val="lt1"/>
              </a:buClr>
              <a:buSzPts val="1600"/>
              <a:buFont typeface="Arial"/>
              <a:buNone/>
              <a:defRPr b="0" i="0" sz="1600" u="none" cap="small" strike="noStrike">
                <a:solidFill>
                  <a:schemeClr val="lt1"/>
                </a:solidFill>
                <a:latin typeface="Century Gothic"/>
                <a:ea typeface="Century Gothic"/>
                <a:cs typeface="Century Gothic"/>
                <a:sym typeface="Century Gothic"/>
              </a:defRPr>
            </a:lvl5pPr>
            <a:lvl6pPr lvl="5" marR="0" rtl="0" algn="l">
              <a:spcBef>
                <a:spcPts val="600"/>
              </a:spcBef>
              <a:spcAft>
                <a:spcPts val="0"/>
              </a:spcAft>
              <a:buClr>
                <a:schemeClr val="lt1"/>
              </a:buClr>
              <a:buSzPts val="1600"/>
              <a:buFont typeface="Arial"/>
              <a:buNone/>
              <a:defRPr b="0" i="0" sz="1600" u="none" cap="small" strike="noStrike">
                <a:solidFill>
                  <a:schemeClr val="lt1"/>
                </a:solidFill>
                <a:latin typeface="Century Gothic"/>
                <a:ea typeface="Century Gothic"/>
                <a:cs typeface="Century Gothic"/>
                <a:sym typeface="Century Gothic"/>
              </a:defRPr>
            </a:lvl6pPr>
            <a:lvl7pPr lvl="6" marR="0" rtl="0" algn="l">
              <a:spcBef>
                <a:spcPts val="600"/>
              </a:spcBef>
              <a:spcAft>
                <a:spcPts val="0"/>
              </a:spcAft>
              <a:buClr>
                <a:schemeClr val="lt1"/>
              </a:buClr>
              <a:buSzPts val="1600"/>
              <a:buFont typeface="Arial"/>
              <a:buNone/>
              <a:defRPr b="0" i="0" sz="1600" u="none" cap="small" strike="noStrike">
                <a:solidFill>
                  <a:schemeClr val="lt1"/>
                </a:solidFill>
                <a:latin typeface="Century Gothic"/>
                <a:ea typeface="Century Gothic"/>
                <a:cs typeface="Century Gothic"/>
                <a:sym typeface="Century Gothic"/>
              </a:defRPr>
            </a:lvl7pPr>
            <a:lvl8pPr lvl="7" marR="0" rtl="0" algn="l">
              <a:spcBef>
                <a:spcPts val="600"/>
              </a:spcBef>
              <a:spcAft>
                <a:spcPts val="0"/>
              </a:spcAft>
              <a:buClr>
                <a:schemeClr val="lt1"/>
              </a:buClr>
              <a:buSzPts val="1600"/>
              <a:buFont typeface="Arial"/>
              <a:buNone/>
              <a:defRPr b="0" i="0" sz="1600" u="none" cap="small" strike="noStrike">
                <a:solidFill>
                  <a:schemeClr val="lt1"/>
                </a:solidFill>
                <a:latin typeface="Century Gothic"/>
                <a:ea typeface="Century Gothic"/>
                <a:cs typeface="Century Gothic"/>
                <a:sym typeface="Century Gothic"/>
              </a:defRPr>
            </a:lvl8pPr>
            <a:lvl9pPr lvl="8" marR="0" rtl="0" algn="l">
              <a:spcBef>
                <a:spcPts val="600"/>
              </a:spcBef>
              <a:spcAft>
                <a:spcPts val="600"/>
              </a:spcAft>
              <a:buClr>
                <a:schemeClr val="lt1"/>
              </a:buClr>
              <a:buSzPts val="1600"/>
              <a:buFont typeface="Arial"/>
              <a:buNone/>
              <a:defRPr b="0" i="0" sz="1600" u="none" cap="small" strike="noStrike">
                <a:solidFill>
                  <a:schemeClr val="lt1"/>
                </a:solidFill>
                <a:latin typeface="Century Gothic"/>
                <a:ea typeface="Century Gothic"/>
                <a:cs typeface="Century Gothic"/>
                <a:sym typeface="Century Gothic"/>
              </a:defRPr>
            </a:lvl9pPr>
          </a:lstStyle>
          <a:p/>
        </p:txBody>
      </p:sp>
      <p:sp>
        <p:nvSpPr>
          <p:cNvPr id="64" name="Google Shape;64;p31"/>
          <p:cNvSpPr txBox="1"/>
          <p:nvPr>
            <p:ph idx="1" type="body"/>
          </p:nvPr>
        </p:nvSpPr>
        <p:spPr>
          <a:xfrm>
            <a:off x="1141411" y="2971800"/>
            <a:ext cx="5334001" cy="1828800"/>
          </a:xfrm>
          <a:prstGeom prst="rect">
            <a:avLst/>
          </a:prstGeom>
          <a:noFill/>
          <a:ln>
            <a:noFill/>
          </a:ln>
        </p:spPr>
        <p:txBody>
          <a:bodyPr anchorCtr="0" anchor="ctr" bIns="45700" lIns="91425" spcFirstLastPara="1" rIns="91425" wrap="square" tIns="45700">
            <a:normAutofit/>
          </a:bodyPr>
          <a:lstStyle>
            <a:lvl1pPr indent="-228600" lvl="0" marL="457200" algn="l">
              <a:spcBef>
                <a:spcPts val="360"/>
              </a:spcBef>
              <a:spcAft>
                <a:spcPts val="0"/>
              </a:spcAft>
              <a:buSzPts val="1800"/>
              <a:buNone/>
              <a:defRPr sz="18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65" name="Google Shape;65;p31"/>
          <p:cNvSpPr txBox="1"/>
          <p:nvPr>
            <p:ph idx="10" type="dt"/>
          </p:nvPr>
        </p:nvSpPr>
        <p:spPr>
          <a:xfrm>
            <a:off x="6399212" y="5883275"/>
            <a:ext cx="914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1"/>
          <p:cNvSpPr txBox="1"/>
          <p:nvPr>
            <p:ph idx="11" type="ftr"/>
          </p:nvPr>
        </p:nvSpPr>
        <p:spPr>
          <a:xfrm>
            <a:off x="1141412" y="5883275"/>
            <a:ext cx="5105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1"/>
          <p:cNvSpPr txBox="1"/>
          <p:nvPr>
            <p:ph idx="12" type="sldNum"/>
          </p:nvPr>
        </p:nvSpPr>
        <p:spPr>
          <a:xfrm>
            <a:off x="10742612" y="5883275"/>
            <a:ext cx="3225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1.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22"/>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chemeClr val="lt1"/>
              </a:buClr>
              <a:buSzPts val="3200"/>
              <a:buFont typeface="Century Gothic"/>
              <a:buNone/>
              <a:defRPr b="0" i="0" sz="32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7" name="Google Shape;7;p22"/>
          <p:cNvSpPr txBox="1"/>
          <p:nvPr>
            <p:ph idx="1" type="body"/>
          </p:nvPr>
        </p:nvSpPr>
        <p:spPr>
          <a:xfrm>
            <a:off x="1141413" y="2666999"/>
            <a:ext cx="9905998" cy="3124201"/>
          </a:xfrm>
          <a:prstGeom prst="rect">
            <a:avLst/>
          </a:prstGeom>
          <a:noFill/>
          <a:ln>
            <a:noFill/>
          </a:ln>
        </p:spPr>
        <p:txBody>
          <a:bodyPr anchorCtr="0" anchor="ctr" bIns="45700" lIns="91425" spcFirstLastPara="1" rIns="91425" wrap="square" tIns="45700">
            <a:normAutofit/>
          </a:bodyPr>
          <a:lstStyle>
            <a:lvl1pPr indent="-355600" lvl="0" marL="457200" marR="0" rtl="0" algn="l">
              <a:spcBef>
                <a:spcPts val="400"/>
              </a:spcBef>
              <a:spcAft>
                <a:spcPts val="0"/>
              </a:spcAft>
              <a:buClr>
                <a:schemeClr val="lt1"/>
              </a:buClr>
              <a:buSzPts val="2000"/>
              <a:buFont typeface="Arial"/>
              <a:buChar char="•"/>
              <a:defRPr b="0" i="0" sz="2000" u="none" cap="small" strike="noStrike">
                <a:solidFill>
                  <a:schemeClr val="lt1"/>
                </a:solidFill>
                <a:latin typeface="Century Gothic"/>
                <a:ea typeface="Century Gothic"/>
                <a:cs typeface="Century Gothic"/>
                <a:sym typeface="Century Gothic"/>
              </a:defRPr>
            </a:lvl1pPr>
            <a:lvl2pPr indent="-342900" lvl="1" marL="914400" marR="0" rtl="0" algn="l">
              <a:spcBef>
                <a:spcPts val="600"/>
              </a:spcBef>
              <a:spcAft>
                <a:spcPts val="0"/>
              </a:spcAft>
              <a:buClr>
                <a:schemeClr val="lt1"/>
              </a:buClr>
              <a:buSzPts val="1800"/>
              <a:buFont typeface="Arial"/>
              <a:buChar char="•"/>
              <a:defRPr b="0" i="0" sz="1800" u="none" cap="small" strike="noStrike">
                <a:solidFill>
                  <a:schemeClr val="lt1"/>
                </a:solidFill>
                <a:latin typeface="Century Gothic"/>
                <a:ea typeface="Century Gothic"/>
                <a:cs typeface="Century Gothic"/>
                <a:sym typeface="Century Gothic"/>
              </a:defRPr>
            </a:lvl2pPr>
            <a:lvl3pPr indent="-330200" lvl="2" marL="1371600" marR="0" rtl="0" algn="l">
              <a:spcBef>
                <a:spcPts val="600"/>
              </a:spcBef>
              <a:spcAft>
                <a:spcPts val="0"/>
              </a:spcAft>
              <a:buClr>
                <a:schemeClr val="lt1"/>
              </a:buClr>
              <a:buSzPts val="1600"/>
              <a:buFont typeface="Arial"/>
              <a:buChar char="•"/>
              <a:defRPr b="0" i="0" sz="1600" u="none" cap="small" strike="noStrike">
                <a:solidFill>
                  <a:schemeClr val="lt1"/>
                </a:solidFill>
                <a:latin typeface="Century Gothic"/>
                <a:ea typeface="Century Gothic"/>
                <a:cs typeface="Century Gothic"/>
                <a:sym typeface="Century Gothic"/>
              </a:defRPr>
            </a:lvl3pPr>
            <a:lvl4pPr indent="-317500" lvl="3" marL="1828800" marR="0" rtl="0" algn="l">
              <a:spcBef>
                <a:spcPts val="600"/>
              </a:spcBef>
              <a:spcAft>
                <a:spcPts val="0"/>
              </a:spcAft>
              <a:buClr>
                <a:schemeClr val="lt1"/>
              </a:buClr>
              <a:buSzPts val="1400"/>
              <a:buFont typeface="Arial"/>
              <a:buChar char="•"/>
              <a:defRPr b="0" i="0" sz="1400" u="none" cap="small" strike="noStrike">
                <a:solidFill>
                  <a:schemeClr val="lt1"/>
                </a:solidFill>
                <a:latin typeface="Century Gothic"/>
                <a:ea typeface="Century Gothic"/>
                <a:cs typeface="Century Gothic"/>
                <a:sym typeface="Century Gothic"/>
              </a:defRPr>
            </a:lvl4pPr>
            <a:lvl5pPr indent="-317500" lvl="4" marL="2286000" marR="0" rtl="0" algn="l">
              <a:spcBef>
                <a:spcPts val="600"/>
              </a:spcBef>
              <a:spcAft>
                <a:spcPts val="0"/>
              </a:spcAft>
              <a:buClr>
                <a:schemeClr val="lt1"/>
              </a:buClr>
              <a:buSzPts val="1400"/>
              <a:buFont typeface="Arial"/>
              <a:buChar char="•"/>
              <a:defRPr b="0" i="0" sz="1400" u="none" cap="small" strike="noStrike">
                <a:solidFill>
                  <a:schemeClr val="lt1"/>
                </a:solidFill>
                <a:latin typeface="Century Gothic"/>
                <a:ea typeface="Century Gothic"/>
                <a:cs typeface="Century Gothic"/>
                <a:sym typeface="Century Gothic"/>
              </a:defRPr>
            </a:lvl5pPr>
            <a:lvl6pPr indent="-304800" lvl="5" marL="2743200" marR="0" rtl="0" algn="l">
              <a:spcBef>
                <a:spcPts val="600"/>
              </a:spcBef>
              <a:spcAft>
                <a:spcPts val="0"/>
              </a:spcAft>
              <a:buClr>
                <a:schemeClr val="lt1"/>
              </a:buClr>
              <a:buSzPts val="1200"/>
              <a:buFont typeface="Arial"/>
              <a:buChar char="•"/>
              <a:defRPr b="0" i="0" sz="1200" u="none" cap="small" strike="noStrike">
                <a:solidFill>
                  <a:schemeClr val="lt1"/>
                </a:solidFill>
                <a:latin typeface="Century Gothic"/>
                <a:ea typeface="Century Gothic"/>
                <a:cs typeface="Century Gothic"/>
                <a:sym typeface="Century Gothic"/>
              </a:defRPr>
            </a:lvl6pPr>
            <a:lvl7pPr indent="-304800" lvl="6" marL="3200400" marR="0" rtl="0" algn="l">
              <a:spcBef>
                <a:spcPts val="600"/>
              </a:spcBef>
              <a:spcAft>
                <a:spcPts val="0"/>
              </a:spcAft>
              <a:buClr>
                <a:schemeClr val="lt1"/>
              </a:buClr>
              <a:buSzPts val="1200"/>
              <a:buFont typeface="Arial"/>
              <a:buChar char="•"/>
              <a:defRPr b="0" i="0" sz="1200" u="none" cap="small" strike="noStrike">
                <a:solidFill>
                  <a:schemeClr val="lt1"/>
                </a:solidFill>
                <a:latin typeface="Century Gothic"/>
                <a:ea typeface="Century Gothic"/>
                <a:cs typeface="Century Gothic"/>
                <a:sym typeface="Century Gothic"/>
              </a:defRPr>
            </a:lvl7pPr>
            <a:lvl8pPr indent="-304800" lvl="7" marL="3657600" marR="0" rtl="0" algn="l">
              <a:spcBef>
                <a:spcPts val="600"/>
              </a:spcBef>
              <a:spcAft>
                <a:spcPts val="0"/>
              </a:spcAft>
              <a:buClr>
                <a:schemeClr val="lt1"/>
              </a:buClr>
              <a:buSzPts val="1200"/>
              <a:buFont typeface="Arial"/>
              <a:buChar char="•"/>
              <a:defRPr b="0" i="0" sz="1200" u="none" cap="small" strike="noStrike">
                <a:solidFill>
                  <a:schemeClr val="lt1"/>
                </a:solidFill>
                <a:latin typeface="Century Gothic"/>
                <a:ea typeface="Century Gothic"/>
                <a:cs typeface="Century Gothic"/>
                <a:sym typeface="Century Gothic"/>
              </a:defRPr>
            </a:lvl8pPr>
            <a:lvl9pPr indent="-304800" lvl="8" marL="4114800" marR="0" rtl="0" algn="l">
              <a:spcBef>
                <a:spcPts val="600"/>
              </a:spcBef>
              <a:spcAft>
                <a:spcPts val="600"/>
              </a:spcAft>
              <a:buClr>
                <a:schemeClr val="lt1"/>
              </a:buClr>
              <a:buSzPts val="1200"/>
              <a:buFont typeface="Arial"/>
              <a:buChar char="•"/>
              <a:defRPr b="0" i="0" sz="1200" u="none" cap="small" strike="noStrike">
                <a:solidFill>
                  <a:schemeClr val="lt1"/>
                </a:solidFill>
                <a:latin typeface="Century Gothic"/>
                <a:ea typeface="Century Gothic"/>
                <a:cs typeface="Century Gothic"/>
                <a:sym typeface="Century Gothic"/>
              </a:defRPr>
            </a:lvl9pPr>
          </a:lstStyle>
          <a:p/>
        </p:txBody>
      </p:sp>
      <p:sp>
        <p:nvSpPr>
          <p:cNvPr id="8" name="Google Shape;8;p22"/>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1" i="0" sz="900" u="none" cap="none" strike="noStrike">
                <a:solidFill>
                  <a:srgbClr val="BFBFBF"/>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9" name="Google Shape;9;p22"/>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i="0" sz="900" u="none" cap="none" strike="noStrike">
                <a:solidFill>
                  <a:srgbClr val="BFBFBF"/>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0" name="Google Shape;10;p22"/>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900" u="none" cap="none" strike="noStrike">
                <a:solidFill>
                  <a:srgbClr val="BFBFBF"/>
                </a:solidFill>
                <a:latin typeface="Century Gothic"/>
                <a:ea typeface="Century Gothic"/>
                <a:cs typeface="Century Gothic"/>
                <a:sym typeface="Century Gothic"/>
              </a:defRPr>
            </a:lvl1pPr>
            <a:lvl2pPr indent="0" lvl="1" marL="0" marR="0" rtl="0" algn="r">
              <a:spcBef>
                <a:spcPts val="0"/>
              </a:spcBef>
              <a:buNone/>
              <a:defRPr b="1" i="0" sz="900" u="none" cap="none" strike="noStrike">
                <a:solidFill>
                  <a:srgbClr val="BFBFBF"/>
                </a:solidFill>
                <a:latin typeface="Century Gothic"/>
                <a:ea typeface="Century Gothic"/>
                <a:cs typeface="Century Gothic"/>
                <a:sym typeface="Century Gothic"/>
              </a:defRPr>
            </a:lvl2pPr>
            <a:lvl3pPr indent="0" lvl="2" marL="0" marR="0" rtl="0" algn="r">
              <a:spcBef>
                <a:spcPts val="0"/>
              </a:spcBef>
              <a:buNone/>
              <a:defRPr b="1" i="0" sz="900" u="none" cap="none" strike="noStrike">
                <a:solidFill>
                  <a:srgbClr val="BFBFBF"/>
                </a:solidFill>
                <a:latin typeface="Century Gothic"/>
                <a:ea typeface="Century Gothic"/>
                <a:cs typeface="Century Gothic"/>
                <a:sym typeface="Century Gothic"/>
              </a:defRPr>
            </a:lvl3pPr>
            <a:lvl4pPr indent="0" lvl="3" marL="0" marR="0" rtl="0" algn="r">
              <a:spcBef>
                <a:spcPts val="0"/>
              </a:spcBef>
              <a:buNone/>
              <a:defRPr b="1" i="0" sz="900" u="none" cap="none" strike="noStrike">
                <a:solidFill>
                  <a:srgbClr val="BFBFBF"/>
                </a:solidFill>
                <a:latin typeface="Century Gothic"/>
                <a:ea typeface="Century Gothic"/>
                <a:cs typeface="Century Gothic"/>
                <a:sym typeface="Century Gothic"/>
              </a:defRPr>
            </a:lvl4pPr>
            <a:lvl5pPr indent="0" lvl="4" marL="0" marR="0" rtl="0" algn="r">
              <a:spcBef>
                <a:spcPts val="0"/>
              </a:spcBef>
              <a:buNone/>
              <a:defRPr b="1" i="0" sz="900" u="none" cap="none" strike="noStrike">
                <a:solidFill>
                  <a:srgbClr val="BFBFBF"/>
                </a:solidFill>
                <a:latin typeface="Century Gothic"/>
                <a:ea typeface="Century Gothic"/>
                <a:cs typeface="Century Gothic"/>
                <a:sym typeface="Century Gothic"/>
              </a:defRPr>
            </a:lvl5pPr>
            <a:lvl6pPr indent="0" lvl="5" marL="0" marR="0" rtl="0" algn="r">
              <a:spcBef>
                <a:spcPts val="0"/>
              </a:spcBef>
              <a:buNone/>
              <a:defRPr b="1" i="0" sz="900" u="none" cap="none" strike="noStrike">
                <a:solidFill>
                  <a:srgbClr val="BFBFBF"/>
                </a:solidFill>
                <a:latin typeface="Century Gothic"/>
                <a:ea typeface="Century Gothic"/>
                <a:cs typeface="Century Gothic"/>
                <a:sym typeface="Century Gothic"/>
              </a:defRPr>
            </a:lvl6pPr>
            <a:lvl7pPr indent="0" lvl="6" marL="0" marR="0" rtl="0" algn="r">
              <a:spcBef>
                <a:spcPts val="0"/>
              </a:spcBef>
              <a:buNone/>
              <a:defRPr b="1" i="0" sz="900" u="none" cap="none" strike="noStrike">
                <a:solidFill>
                  <a:srgbClr val="BFBFBF"/>
                </a:solidFill>
                <a:latin typeface="Century Gothic"/>
                <a:ea typeface="Century Gothic"/>
                <a:cs typeface="Century Gothic"/>
                <a:sym typeface="Century Gothic"/>
              </a:defRPr>
            </a:lvl7pPr>
            <a:lvl8pPr indent="0" lvl="7" marL="0" marR="0" rtl="0" algn="r">
              <a:spcBef>
                <a:spcPts val="0"/>
              </a:spcBef>
              <a:buNone/>
              <a:defRPr b="1" i="0" sz="900" u="none" cap="none" strike="noStrike">
                <a:solidFill>
                  <a:srgbClr val="BFBFBF"/>
                </a:solidFill>
                <a:latin typeface="Century Gothic"/>
                <a:ea typeface="Century Gothic"/>
                <a:cs typeface="Century Gothic"/>
                <a:sym typeface="Century Gothic"/>
              </a:defRPr>
            </a:lvl8pPr>
            <a:lvl9pPr indent="0" lvl="8" marL="0" marR="0" rtl="0" algn="r">
              <a:spcBef>
                <a:spcPts val="0"/>
              </a:spcBef>
              <a:buNone/>
              <a:defRPr b="1" i="0" sz="900" u="none" cap="none" strike="noStrike">
                <a:solidFill>
                  <a:srgbClr val="BFBFB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www.iltf.org/resources/land-tenure-history/historical-allotment-legislation/general-allotment-act" TargetMode="External"/><Relationship Id="rId4" Type="http://schemas.openxmlformats.org/officeDocument/2006/relationships/hyperlink" Target="https://www.iltf.org/resources/land-tenure-history/historical-allotment-legislation/general-allotment-act"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9.jpg"/><Relationship Id="rId5"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jpg"/><Relationship Id="rId4" Type="http://schemas.openxmlformats.org/officeDocument/2006/relationships/image" Target="../media/image4.jpg"/><Relationship Id="rId5"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jpg"/><Relationship Id="rId4" Type="http://schemas.openxmlformats.org/officeDocument/2006/relationships/image" Target="../media/image23.jpg"/><Relationship Id="rId5"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jp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30.jpg"/><Relationship Id="rId5" Type="http://schemas.openxmlformats.org/officeDocument/2006/relationships/image" Target="../media/image28.jpg"/><Relationship Id="rId6"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34.jpg"/><Relationship Id="rId5"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33.jpg"/><Relationship Id="rId5" Type="http://schemas.openxmlformats.org/officeDocument/2006/relationships/image" Target="../media/image3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35.jpg"/><Relationship Id="rId5" Type="http://schemas.openxmlformats.org/officeDocument/2006/relationships/hyperlink" Target="mailto:meagen18@gmail.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11.jpg"/><Relationship Id="rId6" Type="http://schemas.openxmlformats.org/officeDocument/2006/relationships/image" Target="../media/image13.jpg"/><Relationship Id="rId7"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27" name="Shape 127"/>
        <p:cNvGrpSpPr/>
        <p:nvPr/>
      </p:nvGrpSpPr>
      <p:grpSpPr>
        <a:xfrm>
          <a:off x="0" y="0"/>
          <a:ext cx="0" cy="0"/>
          <a:chOff x="0" y="0"/>
          <a:chExt cx="0" cy="0"/>
        </a:xfrm>
      </p:grpSpPr>
      <p:sp>
        <p:nvSpPr>
          <p:cNvPr id="128" name="Google Shape;128;p1"/>
          <p:cNvSpPr txBox="1"/>
          <p:nvPr>
            <p:ph type="ctrTitle"/>
          </p:nvPr>
        </p:nvSpPr>
        <p:spPr>
          <a:xfrm>
            <a:off x="6735098" y="609600"/>
            <a:ext cx="4798142" cy="3642851"/>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4800"/>
              <a:buFont typeface="Century Gothic"/>
              <a:buNone/>
            </a:pPr>
            <a:r>
              <a:rPr lang="en-US"/>
              <a:t>HUPA PEOPLE</a:t>
            </a:r>
            <a:endParaRPr/>
          </a:p>
        </p:txBody>
      </p:sp>
      <p:sp>
        <p:nvSpPr>
          <p:cNvPr id="129" name="Google Shape;129;p1"/>
          <p:cNvSpPr txBox="1"/>
          <p:nvPr>
            <p:ph idx="1" type="subTitle"/>
          </p:nvPr>
        </p:nvSpPr>
        <p:spPr>
          <a:xfrm>
            <a:off x="6735098" y="4365523"/>
            <a:ext cx="4798140" cy="1793053"/>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SzPts val="2100"/>
              <a:buNone/>
            </a:pPr>
            <a:r>
              <a:rPr lang="en-US"/>
              <a:t>“Our Home Forever”</a:t>
            </a:r>
            <a:endParaRPr/>
          </a:p>
        </p:txBody>
      </p:sp>
      <p:pic>
        <p:nvPicPr>
          <p:cNvPr descr="A picture containing person, outdoor, holding, young&#10;&#10;Description automatically generated" id="130" name="Google Shape;130;p1"/>
          <p:cNvPicPr preferRelativeResize="0"/>
          <p:nvPr/>
        </p:nvPicPr>
        <p:blipFill rotWithShape="1">
          <a:blip r:embed="rId4">
            <a:alphaModFix/>
          </a:blip>
          <a:srcRect b="1" l="3538" r="1" t="0"/>
          <a:stretch/>
        </p:blipFill>
        <p:spPr>
          <a:xfrm>
            <a:off x="633999" y="636640"/>
            <a:ext cx="5462001" cy="5591541"/>
          </a:xfrm>
          <a:prstGeom prst="roundRect">
            <a:avLst>
              <a:gd fmla="val 3517" name="adj"/>
            </a:avLst>
          </a:prstGeom>
          <a:noFill/>
          <a:ln cap="flat" cmpd="sng" w="38100">
            <a:solidFill>
              <a:srgbClr val="363D46"/>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10"/>
          <p:cNvSpPr txBox="1"/>
          <p:nvPr>
            <p:ph idx="1" type="body"/>
          </p:nvPr>
        </p:nvSpPr>
        <p:spPr>
          <a:xfrm>
            <a:off x="1638300" y="971226"/>
            <a:ext cx="8915400" cy="4538134"/>
          </a:xfrm>
          <a:prstGeom prst="rect">
            <a:avLst/>
          </a:prstGeom>
          <a:noFill/>
          <a:ln>
            <a:noFill/>
          </a:ln>
        </p:spPr>
        <p:txBody>
          <a:bodyPr anchorCtr="0" anchor="ctr" bIns="45700" lIns="91425" spcFirstLastPara="1" rIns="91425" wrap="square" tIns="45700">
            <a:normAutofit/>
          </a:bodyPr>
          <a:lstStyle/>
          <a:p>
            <a:pPr indent="-285750" lvl="0" marL="285750" rtl="0" algn="l">
              <a:lnSpc>
                <a:spcPct val="90000"/>
              </a:lnSpc>
              <a:spcBef>
                <a:spcPts val="0"/>
              </a:spcBef>
              <a:spcAft>
                <a:spcPts val="0"/>
              </a:spcAft>
              <a:buSzPts val="1850"/>
              <a:buChar char="•"/>
            </a:pPr>
            <a:r>
              <a:rPr b="1" lang="en-US" sz="1850"/>
              <a:t>General Allotment Act of 1887 (Dawes Act)</a:t>
            </a:r>
            <a:r>
              <a:rPr lang="en-US" sz="1850">
                <a:solidFill>
                  <a:schemeClr val="lt1"/>
                </a:solidFill>
              </a:rPr>
              <a:t>The Allotment advocates eventually succeeded in convincing the federal government to adopt the policy nationally. In 1887, Congress passed the </a:t>
            </a:r>
            <a:r>
              <a:rPr b="1" lang="en-US" sz="1850" u="sng">
                <a:solidFill>
                  <a:schemeClr val="lt1"/>
                </a:solidFill>
                <a:hlinkClick r:id="rId3"/>
              </a:rPr>
              <a:t>General Allotment Act</a:t>
            </a:r>
            <a:r>
              <a:rPr lang="en-US" sz="1850" u="sng">
                <a:solidFill>
                  <a:schemeClr val="lt1"/>
                </a:solidFill>
                <a:hlinkClick r:id="rId4"/>
              </a:rPr>
              <a:t>, which authorized the president (at the time Grover Cleveland) to survey Indian tribal land and divide the area into allotments for individual Indians and families. The Allotment Act (also known as the Dawes Act, named for Senator Henry Dawes of Massachusetts, the Act’s lead proponent) was applied to reservations whenever, in the president’s opinion, it was advantageous for particular Indian nations. Members of the selected tribe or reservation were either given permission to select pieces of land—usually around 40 to 160 acres in size – for themselves and their children, or the tracts were assigned by the agency superintendent. If the amount of reservation land exceeded the amount needed for allotment, the federal government could negotiate to purchase the land from the tribes and sell it to non-Indian settlers. As a result, 60 million acres were either ceded outright or sold to the government for non-Indian homesteaders and corporations as “surplus lands.”</a:t>
            </a:r>
            <a:endParaRPr sz="185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11"/>
          <p:cNvSpPr txBox="1"/>
          <p:nvPr>
            <p:ph idx="1" type="body"/>
          </p:nvPr>
        </p:nvSpPr>
        <p:spPr>
          <a:xfrm>
            <a:off x="1759479" y="2075081"/>
            <a:ext cx="8915400" cy="3749986"/>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2000"/>
              <a:buFont typeface="Century Gothic"/>
              <a:buNone/>
            </a:pPr>
            <a:r>
              <a:rPr lang="en-US"/>
              <a:t>Agriculture became a way of life for Hoopa People. Many elders talk about their grandparents having food cellars, canning pantry, and home preservation became a way of life.</a:t>
            </a:r>
            <a:endParaRPr/>
          </a:p>
          <a:p>
            <a:pPr indent="0" lvl="0" marL="0" marR="0" rtl="0" algn="l">
              <a:lnSpc>
                <a:spcPct val="100000"/>
              </a:lnSpc>
              <a:spcBef>
                <a:spcPts val="0"/>
              </a:spcBef>
              <a:spcAft>
                <a:spcPts val="0"/>
              </a:spcAft>
              <a:buClr>
                <a:schemeClr val="lt1"/>
              </a:buClr>
              <a:buSzPts val="2000"/>
              <a:buFont typeface="Century Gothic"/>
              <a:buNone/>
            </a:pPr>
            <a:r>
              <a:rPr lang="en-US"/>
              <a:t>In the 1940s Hoopa had an established cannery in Hoopa, the people were able to bring their farmed goods and can them.</a:t>
            </a:r>
            <a:endParaRPr/>
          </a:p>
          <a:p>
            <a:pPr indent="0" lvl="0" marL="0" marR="0" rtl="0" algn="l">
              <a:lnSpc>
                <a:spcPct val="100000"/>
              </a:lnSpc>
              <a:spcBef>
                <a:spcPts val="0"/>
              </a:spcBef>
              <a:spcAft>
                <a:spcPts val="0"/>
              </a:spcAft>
              <a:buClr>
                <a:schemeClr val="lt1"/>
              </a:buClr>
              <a:buSzPts val="2000"/>
              <a:buFont typeface="Century Gothic"/>
              <a:buNone/>
            </a:pPr>
            <a:r>
              <a:t/>
            </a:r>
            <a:endParaRPr/>
          </a:p>
          <a:p>
            <a:pPr indent="0" lvl="0" marL="0" marR="0" rtl="0" algn="l">
              <a:lnSpc>
                <a:spcPct val="100000"/>
              </a:lnSpc>
              <a:spcBef>
                <a:spcPts val="0"/>
              </a:spcBef>
              <a:spcAft>
                <a:spcPts val="0"/>
              </a:spcAft>
              <a:buClr>
                <a:schemeClr val="lt1"/>
              </a:buClr>
              <a:buSzPts val="2000"/>
              <a:buFont typeface="Century Gothic"/>
              <a:buNone/>
            </a:pPr>
            <a:r>
              <a:rPr lang="en-US"/>
              <a:t>Then the logging industry hit. 1940-1980 the logging boom in Hoopa. The tribal people were issued percapitas from the logging revenue.</a:t>
            </a:r>
            <a:endParaRPr/>
          </a:p>
          <a:p>
            <a:pPr indent="0" lvl="0" marL="0" marR="0" rtl="0" algn="l">
              <a:lnSpc>
                <a:spcPct val="100000"/>
              </a:lnSpc>
              <a:spcBef>
                <a:spcPts val="0"/>
              </a:spcBef>
              <a:spcAft>
                <a:spcPts val="0"/>
              </a:spcAft>
              <a:buClr>
                <a:schemeClr val="lt1"/>
              </a:buClr>
              <a:buSzPts val="2000"/>
              <a:buFont typeface="Century Gothic"/>
              <a:buNone/>
            </a:pPr>
            <a:r>
              <a:t/>
            </a:r>
            <a:endParaRPr/>
          </a:p>
          <a:p>
            <a:pPr indent="0" lvl="0" marL="0" marR="0" rtl="0" algn="l">
              <a:lnSpc>
                <a:spcPct val="100000"/>
              </a:lnSpc>
              <a:spcBef>
                <a:spcPts val="0"/>
              </a:spcBef>
              <a:spcAft>
                <a:spcPts val="0"/>
              </a:spcAft>
              <a:buClr>
                <a:schemeClr val="lt1"/>
              </a:buClr>
              <a:buSzPts val="2000"/>
              <a:buFont typeface="Century Gothic"/>
              <a:buNone/>
            </a:pPr>
            <a:r>
              <a:rPr lang="en-US"/>
              <a:t>Families became two family earners. </a:t>
            </a:r>
            <a:endParaRPr/>
          </a:p>
          <a:p>
            <a:pPr indent="0" lvl="0" marL="0" marR="0" rtl="0" algn="l">
              <a:lnSpc>
                <a:spcPct val="100000"/>
              </a:lnSpc>
              <a:spcBef>
                <a:spcPts val="0"/>
              </a:spcBef>
              <a:spcAft>
                <a:spcPts val="0"/>
              </a:spcAft>
              <a:buClr>
                <a:schemeClr val="lt1"/>
              </a:buClr>
              <a:buSzPts val="2000"/>
              <a:buFont typeface="Century Gothic"/>
              <a:buNone/>
            </a:pPr>
            <a:r>
              <a:t/>
            </a:r>
            <a:endParaRPr/>
          </a:p>
          <a:p>
            <a:pPr indent="0" lvl="0" marL="0" marR="0" rtl="0" algn="l">
              <a:lnSpc>
                <a:spcPct val="100000"/>
              </a:lnSpc>
              <a:spcBef>
                <a:spcPts val="0"/>
              </a:spcBef>
              <a:spcAft>
                <a:spcPts val="0"/>
              </a:spcAft>
              <a:buClr>
                <a:schemeClr val="lt1"/>
              </a:buClr>
              <a:buSzPts val="2000"/>
              <a:buFont typeface="Century Gothic"/>
              <a:buNone/>
            </a:pPr>
            <a:r>
              <a:t/>
            </a:r>
            <a:endParaRPr/>
          </a:p>
          <a:p>
            <a:pPr indent="0" lvl="0" marL="0" marR="0" rtl="0" algn="l">
              <a:lnSpc>
                <a:spcPct val="100000"/>
              </a:lnSpc>
              <a:spcBef>
                <a:spcPts val="0"/>
              </a:spcBef>
              <a:spcAft>
                <a:spcPts val="0"/>
              </a:spcAft>
              <a:buClr>
                <a:schemeClr val="lt1"/>
              </a:buClr>
              <a:buSzPts val="2000"/>
              <a:buFont typeface="Century Gothic"/>
              <a:buNone/>
            </a:pPr>
            <a:r>
              <a:t/>
            </a:r>
            <a:endParaRPr/>
          </a:p>
          <a:p>
            <a:pPr indent="0" lvl="0" marL="0" marR="0" rtl="0" algn="l">
              <a:lnSpc>
                <a:spcPct val="100000"/>
              </a:lnSpc>
              <a:spcBef>
                <a:spcPts val="0"/>
              </a:spcBef>
              <a:spcAft>
                <a:spcPts val="0"/>
              </a:spcAft>
              <a:buClr>
                <a:schemeClr val="lt1"/>
              </a:buClr>
              <a:buSzPts val="2000"/>
              <a:buFont typeface="Century Gothic"/>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pic>
        <p:nvPicPr>
          <p:cNvPr id="217" name="Google Shape;217;p12"/>
          <p:cNvPicPr preferRelativeResize="0"/>
          <p:nvPr/>
        </p:nvPicPr>
        <p:blipFill rotWithShape="1">
          <a:blip r:embed="rId3">
            <a:alphaModFix/>
          </a:blip>
          <a:srcRect b="0" l="0" r="0" t="0"/>
          <a:stretch/>
        </p:blipFill>
        <p:spPr>
          <a:xfrm>
            <a:off x="1574801" y="-549926"/>
            <a:ext cx="5606081" cy="8536531"/>
          </a:xfrm>
          <a:prstGeom prst="rect">
            <a:avLst/>
          </a:prstGeom>
          <a:noFill/>
          <a:ln>
            <a:noFill/>
          </a:ln>
        </p:spPr>
      </p:pic>
      <p:sp>
        <p:nvSpPr>
          <p:cNvPr id="218" name="Google Shape;218;p12"/>
          <p:cNvSpPr txBox="1"/>
          <p:nvPr/>
        </p:nvSpPr>
        <p:spPr>
          <a:xfrm>
            <a:off x="8060267" y="2472267"/>
            <a:ext cx="3444345"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Our local store closed three months ago due to a large rat infestation.</a:t>
            </a:r>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We now have people starving locally.</a:t>
            </a:r>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22" name="Shape 222"/>
        <p:cNvGrpSpPr/>
        <p:nvPr/>
      </p:nvGrpSpPr>
      <p:grpSpPr>
        <a:xfrm>
          <a:off x="0" y="0"/>
          <a:ext cx="0" cy="0"/>
          <a:chOff x="0" y="0"/>
          <a:chExt cx="0" cy="0"/>
        </a:xfrm>
      </p:grpSpPr>
      <p:sp>
        <p:nvSpPr>
          <p:cNvPr id="223" name="Google Shape;223;p13"/>
          <p:cNvSpPr txBox="1"/>
          <p:nvPr>
            <p:ph type="title"/>
          </p:nvPr>
        </p:nvSpPr>
        <p:spPr>
          <a:xfrm>
            <a:off x="1751012" y="4363271"/>
            <a:ext cx="8676222" cy="1066801"/>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4800"/>
              <a:buFont typeface="Century Gothic"/>
              <a:buNone/>
            </a:pPr>
            <a:r>
              <a:rPr lang="en-US" sz="4800"/>
              <a:t>COVID-19 PANDEMIC</a:t>
            </a:r>
            <a:endParaRPr/>
          </a:p>
        </p:txBody>
      </p:sp>
      <p:pic>
        <p:nvPicPr>
          <p:cNvPr descr="A screenshot of a cell phone&#10;&#10;Description automatically generated" id="224" name="Google Shape;224;p13"/>
          <p:cNvPicPr preferRelativeResize="0"/>
          <p:nvPr>
            <p:ph idx="1" type="body"/>
          </p:nvPr>
        </p:nvPicPr>
        <p:blipFill rotWithShape="1">
          <a:blip r:embed="rId4">
            <a:alphaModFix/>
          </a:blip>
          <a:srcRect b="41483" l="0" r="0" t="14930"/>
          <a:stretch/>
        </p:blipFill>
        <p:spPr>
          <a:xfrm>
            <a:off x="20" y="10"/>
            <a:ext cx="7574515" cy="4273816"/>
          </a:xfrm>
          <a:prstGeom prst="rect">
            <a:avLst/>
          </a:prstGeom>
          <a:noFill/>
          <a:ln>
            <a:noFill/>
          </a:ln>
        </p:spPr>
      </p:pic>
      <p:pic>
        <p:nvPicPr>
          <p:cNvPr descr="A picture containing woman, man, red, people&#10;&#10;Description automatically generated" id="225" name="Google Shape;225;p13"/>
          <p:cNvPicPr preferRelativeResize="0"/>
          <p:nvPr/>
        </p:nvPicPr>
        <p:blipFill rotWithShape="1">
          <a:blip r:embed="rId5">
            <a:alphaModFix/>
          </a:blip>
          <a:srcRect b="1" l="0" r="11407" t="0"/>
          <a:stretch/>
        </p:blipFill>
        <p:spPr>
          <a:xfrm>
            <a:off x="7574535" y="10"/>
            <a:ext cx="4617465" cy="427381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14"/>
          <p:cNvSpPr txBox="1"/>
          <p:nvPr>
            <p:ph idx="1" type="body"/>
          </p:nvPr>
        </p:nvSpPr>
        <p:spPr>
          <a:xfrm>
            <a:off x="698419" y="472702"/>
            <a:ext cx="8915400" cy="536818"/>
          </a:xfrm>
          <a:prstGeom prst="rect">
            <a:avLst/>
          </a:prstGeom>
          <a:noFill/>
          <a:ln>
            <a:noFill/>
          </a:ln>
        </p:spPr>
        <p:txBody>
          <a:bodyPr anchorCtr="0" anchor="ctr" bIns="45700" lIns="91425" spcFirstLastPara="1" rIns="91425" wrap="square" tIns="45700">
            <a:normAutofit/>
          </a:bodyPr>
          <a:lstStyle/>
          <a:p>
            <a:pPr indent="0" lvl="0" marL="0" marR="0" rtl="0" algn="l">
              <a:lnSpc>
                <a:spcPct val="80000"/>
              </a:lnSpc>
              <a:spcBef>
                <a:spcPts val="0"/>
              </a:spcBef>
              <a:spcAft>
                <a:spcPts val="0"/>
              </a:spcAft>
              <a:buClr>
                <a:schemeClr val="lt1"/>
              </a:buClr>
              <a:buSzPts val="3330"/>
              <a:buFont typeface="Century Gothic"/>
              <a:buNone/>
            </a:pPr>
            <a:r>
              <a:rPr b="1" lang="en-US" sz="3330"/>
              <a:t>Food Sovereignty </a:t>
            </a:r>
            <a:endParaRPr/>
          </a:p>
          <a:p>
            <a:pPr indent="0" lvl="0" marL="0" marR="0" rtl="0" algn="l">
              <a:lnSpc>
                <a:spcPct val="80000"/>
              </a:lnSpc>
              <a:spcBef>
                <a:spcPts val="0"/>
              </a:spcBef>
              <a:spcAft>
                <a:spcPts val="0"/>
              </a:spcAft>
              <a:buClr>
                <a:schemeClr val="lt1"/>
              </a:buClr>
              <a:buSzPts val="1850"/>
              <a:buFont typeface="Century Gothic"/>
              <a:buNone/>
            </a:pPr>
            <a:r>
              <a:t/>
            </a:r>
            <a:endParaRPr b="1" sz="1850"/>
          </a:p>
        </p:txBody>
      </p:sp>
      <p:pic>
        <p:nvPicPr>
          <p:cNvPr id="231" name="Google Shape;231;p14"/>
          <p:cNvPicPr preferRelativeResize="0"/>
          <p:nvPr/>
        </p:nvPicPr>
        <p:blipFill rotWithShape="1">
          <a:blip r:embed="rId3">
            <a:alphaModFix/>
          </a:blip>
          <a:srcRect b="0" l="0" r="0" t="0"/>
          <a:stretch/>
        </p:blipFill>
        <p:spPr>
          <a:xfrm>
            <a:off x="1100667" y="2796520"/>
            <a:ext cx="2616200" cy="2616200"/>
          </a:xfrm>
          <a:prstGeom prst="rect">
            <a:avLst/>
          </a:prstGeom>
          <a:noFill/>
          <a:ln>
            <a:noFill/>
          </a:ln>
        </p:spPr>
      </p:pic>
      <p:pic>
        <p:nvPicPr>
          <p:cNvPr id="232" name="Google Shape;232;p14"/>
          <p:cNvPicPr preferRelativeResize="0"/>
          <p:nvPr/>
        </p:nvPicPr>
        <p:blipFill rotWithShape="1">
          <a:blip r:embed="rId4">
            <a:alphaModFix/>
          </a:blip>
          <a:srcRect b="0" l="0" r="0" t="0"/>
          <a:stretch/>
        </p:blipFill>
        <p:spPr>
          <a:xfrm>
            <a:off x="9072033" y="2561166"/>
            <a:ext cx="2616200" cy="2616200"/>
          </a:xfrm>
          <a:prstGeom prst="rect">
            <a:avLst/>
          </a:prstGeom>
          <a:noFill/>
          <a:ln>
            <a:noFill/>
          </a:ln>
        </p:spPr>
      </p:pic>
      <p:sp>
        <p:nvSpPr>
          <p:cNvPr id="233" name="Google Shape;233;p14"/>
          <p:cNvSpPr txBox="1"/>
          <p:nvPr/>
        </p:nvSpPr>
        <p:spPr>
          <a:xfrm>
            <a:off x="1566333" y="946778"/>
            <a:ext cx="8658322"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lt1"/>
                </a:solidFill>
                <a:latin typeface="Century Gothic"/>
                <a:ea typeface="Century Gothic"/>
                <a:cs typeface="Century Gothic"/>
                <a:sym typeface="Century Gothic"/>
              </a:rPr>
              <a:t>Bringing back traditional staples </a:t>
            </a:r>
            <a:endParaRPr/>
          </a:p>
          <a:p>
            <a:pPr indent="0" lvl="0" marL="0" marR="0" rtl="0" algn="ctr">
              <a:spcBef>
                <a:spcPts val="0"/>
              </a:spcBef>
              <a:spcAft>
                <a:spcPts val="0"/>
              </a:spcAft>
              <a:buNone/>
            </a:pPr>
            <a:r>
              <a:t/>
            </a:r>
            <a:endParaRPr b="1" sz="3600">
              <a:solidFill>
                <a:schemeClr val="lt1"/>
              </a:solidFill>
              <a:latin typeface="Century Gothic"/>
              <a:ea typeface="Century Gothic"/>
              <a:cs typeface="Century Gothic"/>
              <a:sym typeface="Century Gothic"/>
            </a:endParaRPr>
          </a:p>
        </p:txBody>
      </p:sp>
      <p:sp>
        <p:nvSpPr>
          <p:cNvPr id="234" name="Google Shape;234;p14"/>
          <p:cNvSpPr txBox="1"/>
          <p:nvPr/>
        </p:nvSpPr>
        <p:spPr>
          <a:xfrm>
            <a:off x="1100667" y="6062133"/>
            <a:ext cx="272626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entury Gothic"/>
                <a:ea typeface="Century Gothic"/>
                <a:cs typeface="Century Gothic"/>
                <a:sym typeface="Century Gothic"/>
              </a:rPr>
              <a:t>Culture Camp, Dressing a Deer</a:t>
            </a:r>
            <a:endParaRPr/>
          </a:p>
        </p:txBody>
      </p:sp>
      <p:sp>
        <p:nvSpPr>
          <p:cNvPr id="235" name="Google Shape;235;p14"/>
          <p:cNvSpPr txBox="1"/>
          <p:nvPr/>
        </p:nvSpPr>
        <p:spPr>
          <a:xfrm>
            <a:off x="9042400" y="5503333"/>
            <a:ext cx="246221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Harvesting acorns</a:t>
            </a:r>
            <a:endParaRPr/>
          </a:p>
        </p:txBody>
      </p:sp>
      <p:pic>
        <p:nvPicPr>
          <p:cNvPr id="236" name="Google Shape;236;p14"/>
          <p:cNvPicPr preferRelativeResize="0"/>
          <p:nvPr/>
        </p:nvPicPr>
        <p:blipFill rotWithShape="1">
          <a:blip r:embed="rId5">
            <a:alphaModFix/>
          </a:blip>
          <a:srcRect b="0" l="0" r="0" t="0"/>
          <a:stretch/>
        </p:blipFill>
        <p:spPr>
          <a:xfrm>
            <a:off x="4763557" y="3429000"/>
            <a:ext cx="2616200" cy="2616200"/>
          </a:xfrm>
          <a:prstGeom prst="rect">
            <a:avLst/>
          </a:prstGeom>
          <a:noFill/>
          <a:ln>
            <a:noFill/>
          </a:ln>
        </p:spPr>
      </p:pic>
      <p:sp>
        <p:nvSpPr>
          <p:cNvPr id="237" name="Google Shape;237;p14"/>
          <p:cNvSpPr txBox="1"/>
          <p:nvPr/>
        </p:nvSpPr>
        <p:spPr>
          <a:xfrm>
            <a:off x="5018086" y="2904236"/>
            <a:ext cx="236167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Harvesting Salmon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500"/>
                                        <p:tgtEl>
                                          <p:spTgt spid="2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500"/>
                                        <p:tgtEl>
                                          <p:spTgt spid="2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500"/>
                                        <p:tgtEl>
                                          <p:spTgt spid="2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500"/>
                                        <p:tgtEl>
                                          <p:spTgt spid="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500"/>
                                        <p:tgtEl>
                                          <p:spTgt spid="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pic>
        <p:nvPicPr>
          <p:cNvPr id="242" name="Google Shape;242;p15"/>
          <p:cNvPicPr preferRelativeResize="0"/>
          <p:nvPr/>
        </p:nvPicPr>
        <p:blipFill rotWithShape="1">
          <a:blip r:embed="rId3">
            <a:alphaModFix/>
          </a:blip>
          <a:srcRect b="31144" l="0" r="0" t="0"/>
          <a:stretch/>
        </p:blipFill>
        <p:spPr>
          <a:xfrm>
            <a:off x="6554788" y="164082"/>
            <a:ext cx="4458346" cy="4722822"/>
          </a:xfrm>
          <a:prstGeom prst="rect">
            <a:avLst/>
          </a:prstGeom>
          <a:noFill/>
          <a:ln>
            <a:noFill/>
          </a:ln>
        </p:spPr>
      </p:pic>
      <p:sp>
        <p:nvSpPr>
          <p:cNvPr id="243" name="Google Shape;243;p15"/>
          <p:cNvSpPr txBox="1"/>
          <p:nvPr/>
        </p:nvSpPr>
        <p:spPr>
          <a:xfrm>
            <a:off x="6301493" y="5213421"/>
            <a:ext cx="3612232"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Century Gothic"/>
                <a:ea typeface="Century Gothic"/>
                <a:cs typeface="Century Gothic"/>
                <a:sym typeface="Century Gothic"/>
              </a:rPr>
              <a:t>Teaching each other to properly identify our traditional foods.</a:t>
            </a:r>
            <a:endParaRPr/>
          </a:p>
        </p:txBody>
      </p:sp>
      <p:sp>
        <p:nvSpPr>
          <p:cNvPr id="244" name="Google Shape;244;p15"/>
          <p:cNvSpPr txBox="1"/>
          <p:nvPr/>
        </p:nvSpPr>
        <p:spPr>
          <a:xfrm>
            <a:off x="1178866" y="721249"/>
            <a:ext cx="8915400" cy="536818"/>
          </a:xfrm>
          <a:prstGeom prst="rect">
            <a:avLst/>
          </a:prstGeom>
          <a:noFill/>
          <a:ln>
            <a:noFill/>
          </a:ln>
        </p:spPr>
        <p:txBody>
          <a:bodyPr anchorCtr="0" anchor="t" bIns="45700" lIns="91425" spcFirstLastPara="1" rIns="91425" wrap="square" tIns="45700">
            <a:normAutofit/>
          </a:bodyPr>
          <a:lstStyle/>
          <a:p>
            <a:pPr indent="0" lvl="0" marL="0" marR="0" rtl="0" algn="l">
              <a:lnSpc>
                <a:spcPct val="80000"/>
              </a:lnSpc>
              <a:spcBef>
                <a:spcPts val="0"/>
              </a:spcBef>
              <a:spcAft>
                <a:spcPts val="0"/>
              </a:spcAft>
              <a:buClr>
                <a:srgbClr val="FEFEFE"/>
              </a:buClr>
              <a:buSzPts val="3330"/>
              <a:buFont typeface="Noto Sans Symbols"/>
              <a:buNone/>
            </a:pPr>
            <a:r>
              <a:rPr b="1" lang="en-US" sz="3330">
                <a:solidFill>
                  <a:srgbClr val="FEFEFE"/>
                </a:solidFill>
                <a:latin typeface="Century Gothic"/>
                <a:ea typeface="Century Gothic"/>
                <a:cs typeface="Century Gothic"/>
                <a:sym typeface="Century Gothic"/>
              </a:rPr>
              <a:t>Food Sovereignty </a:t>
            </a:r>
            <a:endParaRPr/>
          </a:p>
          <a:p>
            <a:pPr indent="0" lvl="0" marL="0" marR="0" rtl="0" algn="l">
              <a:lnSpc>
                <a:spcPct val="80000"/>
              </a:lnSpc>
              <a:spcBef>
                <a:spcPts val="0"/>
              </a:spcBef>
              <a:spcAft>
                <a:spcPts val="0"/>
              </a:spcAft>
              <a:buClr>
                <a:srgbClr val="FEFEFE"/>
              </a:buClr>
              <a:buSzPts val="1665"/>
              <a:buFont typeface="Noto Sans Symbols"/>
              <a:buNone/>
            </a:pPr>
            <a:r>
              <a:t/>
            </a:r>
            <a:endParaRPr b="1" sz="1665">
              <a:solidFill>
                <a:srgbClr val="FEFEFE"/>
              </a:solidFill>
              <a:latin typeface="Century Gothic"/>
              <a:ea typeface="Century Gothic"/>
              <a:cs typeface="Century Gothic"/>
              <a:sym typeface="Century Gothic"/>
            </a:endParaRPr>
          </a:p>
        </p:txBody>
      </p:sp>
      <p:pic>
        <p:nvPicPr>
          <p:cNvPr descr="A group of people posing for a picture with a rainbow in the background&#10;&#10;Description automatically generated" id="245" name="Google Shape;245;p15"/>
          <p:cNvPicPr preferRelativeResize="0"/>
          <p:nvPr>
            <p:ph idx="1" type="body"/>
          </p:nvPr>
        </p:nvPicPr>
        <p:blipFill rotWithShape="1">
          <a:blip r:embed="rId4">
            <a:alphaModFix/>
          </a:blip>
          <a:srcRect b="0" l="0" r="0" t="0"/>
          <a:stretch/>
        </p:blipFill>
        <p:spPr>
          <a:xfrm>
            <a:off x="667421" y="1509668"/>
            <a:ext cx="4305825" cy="4305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16"/>
          <p:cNvSpPr txBox="1"/>
          <p:nvPr>
            <p:ph idx="1" type="body"/>
          </p:nvPr>
        </p:nvSpPr>
        <p:spPr>
          <a:xfrm>
            <a:off x="1245410" y="454819"/>
            <a:ext cx="8915400" cy="536818"/>
          </a:xfrm>
          <a:prstGeom prst="rect">
            <a:avLst/>
          </a:prstGeom>
          <a:noFill/>
          <a:ln>
            <a:noFill/>
          </a:ln>
        </p:spPr>
        <p:txBody>
          <a:bodyPr anchorCtr="0" anchor="ctr" bIns="45700" lIns="91425" spcFirstLastPara="1" rIns="91425" wrap="square" tIns="45700">
            <a:normAutofit/>
          </a:bodyPr>
          <a:lstStyle/>
          <a:p>
            <a:pPr indent="0" lvl="0" marL="0" marR="0" rtl="0" algn="l">
              <a:lnSpc>
                <a:spcPct val="80000"/>
              </a:lnSpc>
              <a:spcBef>
                <a:spcPts val="0"/>
              </a:spcBef>
              <a:spcAft>
                <a:spcPts val="0"/>
              </a:spcAft>
              <a:buClr>
                <a:schemeClr val="lt1"/>
              </a:buClr>
              <a:buSzPts val="3330"/>
              <a:buFont typeface="Century Gothic"/>
              <a:buNone/>
            </a:pPr>
            <a:r>
              <a:rPr b="1" lang="en-US" sz="3330"/>
              <a:t>Food Sovereignty </a:t>
            </a:r>
            <a:endParaRPr/>
          </a:p>
          <a:p>
            <a:pPr indent="0" lvl="0" marL="0" marR="0" rtl="0" algn="l">
              <a:lnSpc>
                <a:spcPct val="80000"/>
              </a:lnSpc>
              <a:spcBef>
                <a:spcPts val="0"/>
              </a:spcBef>
              <a:spcAft>
                <a:spcPts val="0"/>
              </a:spcAft>
              <a:buClr>
                <a:schemeClr val="lt1"/>
              </a:buClr>
              <a:buSzPts val="1850"/>
              <a:buFont typeface="Century Gothic"/>
              <a:buNone/>
            </a:pPr>
            <a:r>
              <a:t/>
            </a:r>
            <a:endParaRPr b="1" sz="1850"/>
          </a:p>
        </p:txBody>
      </p:sp>
      <p:pic>
        <p:nvPicPr>
          <p:cNvPr id="251" name="Google Shape;251;p16"/>
          <p:cNvPicPr preferRelativeResize="0"/>
          <p:nvPr/>
        </p:nvPicPr>
        <p:blipFill rotWithShape="1">
          <a:blip r:embed="rId3">
            <a:alphaModFix/>
          </a:blip>
          <a:srcRect b="0" l="0" r="0" t="0"/>
          <a:stretch/>
        </p:blipFill>
        <p:spPr>
          <a:xfrm>
            <a:off x="8620688" y="723228"/>
            <a:ext cx="3246668" cy="4328890"/>
          </a:xfrm>
          <a:prstGeom prst="rect">
            <a:avLst/>
          </a:prstGeom>
          <a:noFill/>
          <a:ln>
            <a:noFill/>
          </a:ln>
        </p:spPr>
      </p:pic>
      <p:pic>
        <p:nvPicPr>
          <p:cNvPr descr="A group of people sitting at a picnic table&#10;&#10;Description automatically generated" id="252" name="Google Shape;252;p16"/>
          <p:cNvPicPr preferRelativeResize="0"/>
          <p:nvPr/>
        </p:nvPicPr>
        <p:blipFill rotWithShape="1">
          <a:blip r:embed="rId4">
            <a:alphaModFix/>
          </a:blip>
          <a:srcRect b="0" l="0" r="0" t="0"/>
          <a:stretch/>
        </p:blipFill>
        <p:spPr>
          <a:xfrm>
            <a:off x="0" y="931908"/>
            <a:ext cx="4311676" cy="4311676"/>
          </a:xfrm>
          <a:prstGeom prst="rect">
            <a:avLst/>
          </a:prstGeom>
          <a:noFill/>
          <a:ln>
            <a:noFill/>
          </a:ln>
        </p:spPr>
      </p:pic>
      <p:pic>
        <p:nvPicPr>
          <p:cNvPr descr="A group of people preparing food inside of it&#10;&#10;Description automatically generated" id="253" name="Google Shape;253;p16"/>
          <p:cNvPicPr preferRelativeResize="0"/>
          <p:nvPr/>
        </p:nvPicPr>
        <p:blipFill rotWithShape="1">
          <a:blip r:embed="rId5">
            <a:alphaModFix/>
          </a:blip>
          <a:srcRect b="0" l="0" r="0" t="0"/>
          <a:stretch/>
        </p:blipFill>
        <p:spPr>
          <a:xfrm>
            <a:off x="4498493" y="1299971"/>
            <a:ext cx="3935378" cy="393537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
                                        <p:tgtEl>
                                          <p:spTgt spid="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pic>
        <p:nvPicPr>
          <p:cNvPr id="258" name="Google Shape;258;p17"/>
          <p:cNvPicPr preferRelativeResize="0"/>
          <p:nvPr>
            <p:ph idx="1" type="body"/>
          </p:nvPr>
        </p:nvPicPr>
        <p:blipFill rotWithShape="1">
          <a:blip r:embed="rId3">
            <a:alphaModFix/>
          </a:blip>
          <a:srcRect b="0" l="0" r="0" t="0"/>
          <a:stretch/>
        </p:blipFill>
        <p:spPr>
          <a:xfrm>
            <a:off x="905669" y="1939921"/>
            <a:ext cx="2833687" cy="3778250"/>
          </a:xfrm>
          <a:prstGeom prst="rect">
            <a:avLst/>
          </a:prstGeom>
          <a:noFill/>
          <a:ln>
            <a:noFill/>
          </a:ln>
        </p:spPr>
      </p:pic>
      <p:sp>
        <p:nvSpPr>
          <p:cNvPr id="259" name="Google Shape;259;p17"/>
          <p:cNvSpPr txBox="1"/>
          <p:nvPr/>
        </p:nvSpPr>
        <p:spPr>
          <a:xfrm>
            <a:off x="3904588" y="3296461"/>
            <a:ext cx="4538134"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entury Gothic"/>
                <a:ea typeface="Century Gothic"/>
                <a:cs typeface="Century Gothic"/>
                <a:sym typeface="Century Gothic"/>
              </a:rPr>
              <a:t>Six Rivers Community Day Kids </a:t>
            </a:r>
            <a:endParaRPr/>
          </a:p>
          <a:p>
            <a:pPr indent="0" lvl="0" marL="0" marR="0" rtl="0" algn="ctr">
              <a:spcBef>
                <a:spcPts val="0"/>
              </a:spcBef>
              <a:spcAft>
                <a:spcPts val="0"/>
              </a:spcAft>
              <a:buNone/>
            </a:pPr>
            <a:r>
              <a:rPr lang="en-US" sz="1800">
                <a:solidFill>
                  <a:schemeClr val="lt1"/>
                </a:solidFill>
                <a:latin typeface="Century Gothic"/>
                <a:ea typeface="Century Gothic"/>
                <a:cs typeface="Century Gothic"/>
                <a:sym typeface="Century Gothic"/>
              </a:rPr>
              <a:t>Working the garden beds they built. Each one has over 100+ hours of volunteer time at the garden.</a:t>
            </a:r>
            <a:endParaRPr/>
          </a:p>
        </p:txBody>
      </p:sp>
      <p:pic>
        <p:nvPicPr>
          <p:cNvPr id="260" name="Google Shape;260;p17"/>
          <p:cNvPicPr preferRelativeResize="0"/>
          <p:nvPr/>
        </p:nvPicPr>
        <p:blipFill rotWithShape="1">
          <a:blip r:embed="rId4">
            <a:alphaModFix/>
          </a:blip>
          <a:srcRect b="0" l="0" r="0" t="0"/>
          <a:stretch/>
        </p:blipFill>
        <p:spPr>
          <a:xfrm>
            <a:off x="8607954" y="1751915"/>
            <a:ext cx="3213100" cy="4284133"/>
          </a:xfrm>
          <a:prstGeom prst="rect">
            <a:avLst/>
          </a:prstGeom>
          <a:noFill/>
          <a:ln>
            <a:noFill/>
          </a:ln>
        </p:spPr>
      </p:pic>
      <p:sp>
        <p:nvSpPr>
          <p:cNvPr id="261" name="Google Shape;261;p17"/>
          <p:cNvSpPr txBox="1"/>
          <p:nvPr/>
        </p:nvSpPr>
        <p:spPr>
          <a:xfrm>
            <a:off x="1220628" y="603011"/>
            <a:ext cx="8915400" cy="536818"/>
          </a:xfrm>
          <a:prstGeom prst="rect">
            <a:avLst/>
          </a:prstGeom>
          <a:noFill/>
          <a:ln>
            <a:noFill/>
          </a:ln>
        </p:spPr>
        <p:txBody>
          <a:bodyPr anchorCtr="0" anchor="t" bIns="45700" lIns="91425" spcFirstLastPara="1" rIns="91425" wrap="square" tIns="45700">
            <a:normAutofit/>
          </a:bodyPr>
          <a:lstStyle/>
          <a:p>
            <a:pPr indent="0" lvl="0" marL="0" marR="0" rtl="0" algn="l">
              <a:lnSpc>
                <a:spcPct val="80000"/>
              </a:lnSpc>
              <a:spcBef>
                <a:spcPts val="0"/>
              </a:spcBef>
              <a:spcAft>
                <a:spcPts val="0"/>
              </a:spcAft>
              <a:buClr>
                <a:srgbClr val="FEFEFE"/>
              </a:buClr>
              <a:buSzPts val="3330"/>
              <a:buFont typeface="Noto Sans Symbols"/>
              <a:buNone/>
            </a:pPr>
            <a:r>
              <a:rPr b="1" lang="en-US" sz="3330">
                <a:solidFill>
                  <a:srgbClr val="FEFEFE"/>
                </a:solidFill>
                <a:latin typeface="Century Gothic"/>
                <a:ea typeface="Century Gothic"/>
                <a:cs typeface="Century Gothic"/>
                <a:sym typeface="Century Gothic"/>
              </a:rPr>
              <a:t>Food Sovereignty </a:t>
            </a:r>
            <a:endParaRPr/>
          </a:p>
          <a:p>
            <a:pPr indent="0" lvl="0" marL="0" marR="0" rtl="0" algn="l">
              <a:lnSpc>
                <a:spcPct val="80000"/>
              </a:lnSpc>
              <a:spcBef>
                <a:spcPts val="0"/>
              </a:spcBef>
              <a:spcAft>
                <a:spcPts val="0"/>
              </a:spcAft>
              <a:buClr>
                <a:srgbClr val="FEFEFE"/>
              </a:buClr>
              <a:buSzPts val="1665"/>
              <a:buFont typeface="Noto Sans Symbols"/>
              <a:buNone/>
            </a:pPr>
            <a:r>
              <a:t/>
            </a:r>
            <a:endParaRPr b="1" sz="1665">
              <a:solidFill>
                <a:srgbClr val="FEFEFE"/>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500"/>
                                        <p:tgtEl>
                                          <p:spTgt spid="2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500"/>
                                        <p:tgtEl>
                                          <p:spTgt spid="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65" name="Shape 265"/>
        <p:cNvGrpSpPr/>
        <p:nvPr/>
      </p:nvGrpSpPr>
      <p:grpSpPr>
        <a:xfrm>
          <a:off x="0" y="0"/>
          <a:ext cx="0" cy="0"/>
          <a:chOff x="0" y="0"/>
          <a:chExt cx="0" cy="0"/>
        </a:xfrm>
      </p:grpSpPr>
      <p:sp>
        <p:nvSpPr>
          <p:cNvPr id="266" name="Google Shape;266;p18"/>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67" name="Google Shape;267;p18"/>
          <p:cNvSpPr txBox="1"/>
          <p:nvPr>
            <p:ph type="title"/>
          </p:nvPr>
        </p:nvSpPr>
        <p:spPr>
          <a:xfrm>
            <a:off x="1757889" y="5262173"/>
            <a:ext cx="8676222" cy="1066801"/>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4800"/>
              <a:buFont typeface="Century Gothic"/>
              <a:buNone/>
            </a:pPr>
            <a:r>
              <a:rPr b="1" lang="en-US" sz="4800"/>
              <a:t>FOOD SOVEREIGNTY </a:t>
            </a:r>
            <a:endParaRPr/>
          </a:p>
          <a:p>
            <a:pPr indent="0" lvl="0" marL="0" rtl="0" algn="ctr">
              <a:spcBef>
                <a:spcPts val="0"/>
              </a:spcBef>
              <a:spcAft>
                <a:spcPts val="0"/>
              </a:spcAft>
              <a:buClr>
                <a:schemeClr val="lt1"/>
              </a:buClr>
              <a:buSzPts val="4800"/>
              <a:buFont typeface="Century Gothic"/>
              <a:buNone/>
            </a:pPr>
            <a:r>
              <a:t/>
            </a:r>
            <a:endParaRPr b="1" sz="4800"/>
          </a:p>
        </p:txBody>
      </p:sp>
      <p:pic>
        <p:nvPicPr>
          <p:cNvPr descr="A group of people standing around a table&#10;&#10;Description automatically generated" id="268" name="Google Shape;268;p18"/>
          <p:cNvPicPr preferRelativeResize="0"/>
          <p:nvPr/>
        </p:nvPicPr>
        <p:blipFill rotWithShape="1">
          <a:blip r:embed="rId4">
            <a:alphaModFix/>
          </a:blip>
          <a:srcRect b="4" l="5005" r="3" t="0"/>
          <a:stretch/>
        </p:blipFill>
        <p:spPr>
          <a:xfrm>
            <a:off x="20" y="10"/>
            <a:ext cx="4059916" cy="4273816"/>
          </a:xfrm>
          <a:prstGeom prst="rect">
            <a:avLst/>
          </a:prstGeom>
          <a:noFill/>
          <a:ln>
            <a:noFill/>
          </a:ln>
        </p:spPr>
      </p:pic>
      <p:pic>
        <p:nvPicPr>
          <p:cNvPr descr="A young person preparing food in a kitchen&#10;&#10;Description automatically generated" id="269" name="Google Shape;269;p18"/>
          <p:cNvPicPr preferRelativeResize="0"/>
          <p:nvPr>
            <p:ph idx="1" type="body"/>
          </p:nvPr>
        </p:nvPicPr>
        <p:blipFill rotWithShape="1">
          <a:blip r:embed="rId5">
            <a:alphaModFix/>
          </a:blip>
          <a:srcRect b="4" l="4718" r="3" t="0"/>
          <a:stretch/>
        </p:blipFill>
        <p:spPr>
          <a:xfrm>
            <a:off x="4059936" y="10"/>
            <a:ext cx="4072128" cy="4273816"/>
          </a:xfrm>
          <a:prstGeom prst="rect">
            <a:avLst/>
          </a:prstGeom>
          <a:noFill/>
          <a:ln>
            <a:noFill/>
          </a:ln>
        </p:spPr>
      </p:pic>
      <p:pic>
        <p:nvPicPr>
          <p:cNvPr descr="A group of people in a park&#10;&#10;Description automatically generated" id="270" name="Google Shape;270;p18"/>
          <p:cNvPicPr preferRelativeResize="0"/>
          <p:nvPr/>
        </p:nvPicPr>
        <p:blipFill rotWithShape="1">
          <a:blip r:embed="rId6">
            <a:alphaModFix/>
          </a:blip>
          <a:srcRect b="4" l="5004" r="3" t="0"/>
          <a:stretch/>
        </p:blipFill>
        <p:spPr>
          <a:xfrm>
            <a:off x="8132064" y="10"/>
            <a:ext cx="4059936" cy="427381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74" name="Shape 274"/>
        <p:cNvGrpSpPr/>
        <p:nvPr/>
      </p:nvGrpSpPr>
      <p:grpSpPr>
        <a:xfrm>
          <a:off x="0" y="0"/>
          <a:ext cx="0" cy="0"/>
          <a:chOff x="0" y="0"/>
          <a:chExt cx="0" cy="0"/>
        </a:xfrm>
      </p:grpSpPr>
      <p:sp>
        <p:nvSpPr>
          <p:cNvPr id="275" name="Google Shape;275;p19"/>
          <p:cNvSpPr txBox="1"/>
          <p:nvPr>
            <p:ph type="title"/>
          </p:nvPr>
        </p:nvSpPr>
        <p:spPr>
          <a:xfrm>
            <a:off x="915323" y="609600"/>
            <a:ext cx="4798142" cy="3642851"/>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4800"/>
              <a:buFont typeface="Century Gothic"/>
              <a:buNone/>
            </a:pPr>
            <a:r>
              <a:rPr lang="en-US" sz="4800"/>
              <a:t>FOOD SOVEREIGNTY</a:t>
            </a:r>
            <a:endParaRPr/>
          </a:p>
        </p:txBody>
      </p:sp>
      <p:sp>
        <p:nvSpPr>
          <p:cNvPr id="276" name="Google Shape;276;p19"/>
          <p:cNvSpPr/>
          <p:nvPr/>
        </p:nvSpPr>
        <p:spPr>
          <a:xfrm>
            <a:off x="6229350" y="620720"/>
            <a:ext cx="5506065" cy="5597200"/>
          </a:xfrm>
          <a:prstGeom prst="roundRect">
            <a:avLst>
              <a:gd fmla="val 2601" name="adj"/>
            </a:avLst>
          </a:prstGeom>
          <a:solidFill>
            <a:srgbClr val="FFFFFF"/>
          </a:solidFill>
          <a:ln cap="flat" cmpd="sng" w="38100">
            <a:solidFill>
              <a:srgbClr val="363D4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A picture containing indoor, table, person, cutting&#10;&#10;Description automatically generated" id="277" name="Google Shape;277;p19"/>
          <p:cNvPicPr preferRelativeResize="0"/>
          <p:nvPr/>
        </p:nvPicPr>
        <p:blipFill rotWithShape="1">
          <a:blip r:embed="rId4">
            <a:alphaModFix/>
          </a:blip>
          <a:srcRect b="2" l="10355" r="4685" t="0"/>
          <a:stretch/>
        </p:blipFill>
        <p:spPr>
          <a:xfrm rot="5400000">
            <a:off x="6222197" y="975055"/>
            <a:ext cx="3146896" cy="2777935"/>
          </a:xfrm>
          <a:prstGeom prst="rect">
            <a:avLst/>
          </a:prstGeom>
          <a:noFill/>
          <a:ln>
            <a:noFill/>
          </a:ln>
        </p:spPr>
      </p:pic>
      <p:sp>
        <p:nvSpPr>
          <p:cNvPr id="278" name="Google Shape;278;p19"/>
          <p:cNvSpPr/>
          <p:nvPr/>
        </p:nvSpPr>
        <p:spPr>
          <a:xfrm>
            <a:off x="9341554" y="790575"/>
            <a:ext cx="2211006" cy="180011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9" name="Google Shape;279;p19"/>
          <p:cNvSpPr/>
          <p:nvPr/>
        </p:nvSpPr>
        <p:spPr>
          <a:xfrm>
            <a:off x="6406678" y="4087968"/>
            <a:ext cx="2773672" cy="1947644"/>
          </a:xfrm>
          <a:prstGeom prst="rect">
            <a:avLst/>
          </a:prstGeom>
          <a:solidFill>
            <a:srgbClr val="5353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A picture containing indoor, dress, red, sitting&#10;&#10;Description automatically generated" id="280" name="Google Shape;280;p19"/>
          <p:cNvPicPr preferRelativeResize="0"/>
          <p:nvPr/>
        </p:nvPicPr>
        <p:blipFill rotWithShape="1">
          <a:blip r:embed="rId5">
            <a:alphaModFix/>
          </a:blip>
          <a:srcRect b="-1" l="23523" r="9324" t="0"/>
          <a:stretch/>
        </p:blipFill>
        <p:spPr>
          <a:xfrm>
            <a:off x="9341554" y="2741191"/>
            <a:ext cx="2212271" cy="32944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
          <p:cNvSpPr txBox="1"/>
          <p:nvPr/>
        </p:nvSpPr>
        <p:spPr>
          <a:xfrm>
            <a:off x="950105" y="452357"/>
            <a:ext cx="679396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lt1"/>
                </a:solidFill>
                <a:latin typeface="Century Gothic"/>
                <a:ea typeface="Century Gothic"/>
                <a:cs typeface="Century Gothic"/>
                <a:sym typeface="Century Gothic"/>
              </a:rPr>
              <a:t>Na:tinixwe “Where the Trail Returns”</a:t>
            </a:r>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136" name="Google Shape;136;p2"/>
          <p:cNvPicPr preferRelativeResize="0"/>
          <p:nvPr/>
        </p:nvPicPr>
        <p:blipFill rotWithShape="1">
          <a:blip r:embed="rId3">
            <a:alphaModFix/>
          </a:blip>
          <a:srcRect b="0" l="0" r="0" t="0"/>
          <a:stretch/>
        </p:blipFill>
        <p:spPr>
          <a:xfrm>
            <a:off x="2852737" y="1098688"/>
            <a:ext cx="6486525" cy="5525869"/>
          </a:xfrm>
          <a:prstGeom prst="rect">
            <a:avLst/>
          </a:prstGeom>
          <a:noFill/>
          <a:ln>
            <a:noFill/>
          </a:ln>
        </p:spPr>
      </p:pic>
      <p:sp>
        <p:nvSpPr>
          <p:cNvPr id="137" name="Google Shape;137;p2"/>
          <p:cNvSpPr txBox="1"/>
          <p:nvPr/>
        </p:nvSpPr>
        <p:spPr>
          <a:xfrm>
            <a:off x="9770533" y="3572933"/>
            <a:ext cx="21844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entury Gothic"/>
                <a:ea typeface="Century Gothic"/>
                <a:cs typeface="Century Gothic"/>
                <a:sym typeface="Century Gothic"/>
              </a:rPr>
              <a:t>Northern California Tribe</a:t>
            </a:r>
            <a:endParaRPr/>
          </a:p>
        </p:txBody>
      </p:sp>
      <p:sp>
        <p:nvSpPr>
          <p:cNvPr id="138" name="Google Shape;138;p2"/>
          <p:cNvSpPr txBox="1"/>
          <p:nvPr/>
        </p:nvSpPr>
        <p:spPr>
          <a:xfrm>
            <a:off x="9770533" y="4504267"/>
            <a:ext cx="208280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entury Gothic"/>
                <a:ea typeface="Century Gothic"/>
                <a:cs typeface="Century Gothic"/>
                <a:sym typeface="Century Gothic"/>
              </a:rPr>
              <a:t>12 Square Miles</a:t>
            </a:r>
            <a:endParaRPr/>
          </a:p>
          <a:p>
            <a:pPr indent="0" lvl="0" marL="0" marR="0" rtl="0" algn="ctr">
              <a:spcBef>
                <a:spcPts val="0"/>
              </a:spcBef>
              <a:spcAft>
                <a:spcPts val="0"/>
              </a:spcAft>
              <a:buNone/>
            </a:pPr>
            <a:r>
              <a:rPr lang="en-US" sz="1800">
                <a:solidFill>
                  <a:schemeClr val="lt1"/>
                </a:solidFill>
                <a:latin typeface="Century Gothic"/>
                <a:ea typeface="Century Gothic"/>
                <a:cs typeface="Century Gothic"/>
                <a:sym typeface="Century Gothic"/>
              </a:rPr>
              <a:t>144,0000 Acres Land Based Tribe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500"/>
                                        <p:tgtEl>
                                          <p:spTgt spid="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500"/>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84" name="Shape 284"/>
        <p:cNvGrpSpPr/>
        <p:nvPr/>
      </p:nvGrpSpPr>
      <p:grpSpPr>
        <a:xfrm>
          <a:off x="0" y="0"/>
          <a:ext cx="0" cy="0"/>
          <a:chOff x="0" y="0"/>
          <a:chExt cx="0" cy="0"/>
        </a:xfrm>
      </p:grpSpPr>
      <p:sp>
        <p:nvSpPr>
          <p:cNvPr id="285" name="Google Shape;285;p20"/>
          <p:cNvSpPr txBox="1"/>
          <p:nvPr>
            <p:ph type="title"/>
          </p:nvPr>
        </p:nvSpPr>
        <p:spPr>
          <a:xfrm>
            <a:off x="1751012" y="4363271"/>
            <a:ext cx="8676222" cy="1066801"/>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4800"/>
              <a:buFont typeface="Century Gothic"/>
              <a:buNone/>
            </a:pPr>
            <a:r>
              <a:rPr lang="en-US" sz="4800"/>
              <a:t>SHARE YOUR GIFT</a:t>
            </a:r>
            <a:endParaRPr/>
          </a:p>
        </p:txBody>
      </p:sp>
      <p:pic>
        <p:nvPicPr>
          <p:cNvPr descr="A group of people that are standing in the dirt&#10;&#10;Description automatically generated" id="286" name="Google Shape;286;p20"/>
          <p:cNvPicPr preferRelativeResize="0"/>
          <p:nvPr>
            <p:ph idx="1" type="body"/>
          </p:nvPr>
        </p:nvPicPr>
        <p:blipFill rotWithShape="1">
          <a:blip r:embed="rId4">
            <a:alphaModFix/>
          </a:blip>
          <a:srcRect b="12853" l="0" r="-2" t="30722"/>
          <a:stretch/>
        </p:blipFill>
        <p:spPr>
          <a:xfrm>
            <a:off x="20" y="10"/>
            <a:ext cx="7574515" cy="4273816"/>
          </a:xfrm>
          <a:prstGeom prst="rect">
            <a:avLst/>
          </a:prstGeom>
          <a:noFill/>
          <a:ln>
            <a:noFill/>
          </a:ln>
        </p:spPr>
      </p:pic>
      <p:pic>
        <p:nvPicPr>
          <p:cNvPr descr="A group of people sitting at a table&#10;&#10;Description automatically generated" id="287" name="Google Shape;287;p20"/>
          <p:cNvPicPr preferRelativeResize="0"/>
          <p:nvPr/>
        </p:nvPicPr>
        <p:blipFill rotWithShape="1">
          <a:blip r:embed="rId5">
            <a:alphaModFix/>
          </a:blip>
          <a:srcRect b="7445" l="0" r="3" t="0"/>
          <a:stretch/>
        </p:blipFill>
        <p:spPr>
          <a:xfrm>
            <a:off x="7574535" y="10"/>
            <a:ext cx="4617465" cy="427381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91" name="Shape 291"/>
        <p:cNvGrpSpPr/>
        <p:nvPr/>
      </p:nvGrpSpPr>
      <p:grpSpPr>
        <a:xfrm>
          <a:off x="0" y="0"/>
          <a:ext cx="0" cy="0"/>
          <a:chOff x="0" y="0"/>
          <a:chExt cx="0" cy="0"/>
        </a:xfrm>
      </p:grpSpPr>
      <p:pic>
        <p:nvPicPr>
          <p:cNvPr descr="A close up of a logo&#10;&#10;Description automatically generated" id="292" name="Google Shape;292;p21"/>
          <p:cNvPicPr preferRelativeResize="0"/>
          <p:nvPr/>
        </p:nvPicPr>
        <p:blipFill rotWithShape="1">
          <a:blip r:embed="rId4">
            <a:alphaModFix amt="15000"/>
          </a:blip>
          <a:srcRect b="18098" l="0" r="0" t="25652"/>
          <a:stretch/>
        </p:blipFill>
        <p:spPr>
          <a:xfrm>
            <a:off x="20" y="10"/>
            <a:ext cx="12191980" cy="6857990"/>
          </a:xfrm>
          <a:prstGeom prst="rect">
            <a:avLst/>
          </a:prstGeom>
          <a:noFill/>
          <a:ln>
            <a:noFill/>
          </a:ln>
        </p:spPr>
      </p:pic>
      <p:sp>
        <p:nvSpPr>
          <p:cNvPr id="293" name="Google Shape;293;p21"/>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7200"/>
              <a:buFont typeface="Century Gothic"/>
              <a:buNone/>
            </a:pPr>
            <a:r>
              <a:rPr lang="en-US" sz="7200"/>
              <a:t>QUESTIONS?</a:t>
            </a:r>
            <a:endParaRPr/>
          </a:p>
        </p:txBody>
      </p:sp>
      <p:sp>
        <p:nvSpPr>
          <p:cNvPr id="294" name="Google Shape;294;p21"/>
          <p:cNvSpPr txBox="1"/>
          <p:nvPr>
            <p:ph idx="1" type="body"/>
          </p:nvPr>
        </p:nvSpPr>
        <p:spPr>
          <a:xfrm>
            <a:off x="1141413" y="2666999"/>
            <a:ext cx="9905998" cy="312420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000"/>
              <a:buNone/>
            </a:pPr>
            <a:r>
              <a:rPr lang="en-US" sz="4000"/>
              <a:t>Meagen Baldy</a:t>
            </a:r>
            <a:endParaRPr/>
          </a:p>
          <a:p>
            <a:pPr indent="0" lvl="0" marL="0" rtl="0" algn="ctr">
              <a:lnSpc>
                <a:spcPct val="90000"/>
              </a:lnSpc>
              <a:spcBef>
                <a:spcPts val="1400"/>
              </a:spcBef>
              <a:spcAft>
                <a:spcPts val="0"/>
              </a:spcAft>
              <a:buSzPts val="4000"/>
              <a:buNone/>
            </a:pPr>
            <a:r>
              <a:rPr lang="en-US" sz="4000"/>
              <a:t>KTRCD District Coordinator</a:t>
            </a:r>
            <a:endParaRPr/>
          </a:p>
          <a:p>
            <a:pPr indent="0" lvl="0" marL="0" rtl="0" algn="ctr">
              <a:lnSpc>
                <a:spcPct val="90000"/>
              </a:lnSpc>
              <a:spcBef>
                <a:spcPts val="1400"/>
              </a:spcBef>
              <a:spcAft>
                <a:spcPts val="0"/>
              </a:spcAft>
              <a:buSzPts val="4000"/>
              <a:buNone/>
            </a:pPr>
            <a:r>
              <a:rPr b="1" lang="en-US" sz="4000" u="sng">
                <a:solidFill>
                  <a:schemeClr val="lt1"/>
                </a:solidFill>
                <a:hlinkClick r:id="rId5"/>
              </a:rPr>
              <a:t>meagen18@gmail.com</a:t>
            </a:r>
            <a:endParaRPr b="1" sz="4000">
              <a:solidFill>
                <a:schemeClr val="lt1"/>
              </a:solidFill>
            </a:endParaRPr>
          </a:p>
          <a:p>
            <a:pPr indent="0" lvl="0" marL="0" rtl="0" algn="ctr">
              <a:lnSpc>
                <a:spcPct val="90000"/>
              </a:lnSpc>
              <a:spcBef>
                <a:spcPts val="1400"/>
              </a:spcBef>
              <a:spcAft>
                <a:spcPts val="0"/>
              </a:spcAft>
              <a:buSzPts val="4000"/>
              <a:buNone/>
            </a:pPr>
            <a:r>
              <a:rPr lang="en-US" sz="4000"/>
              <a:t>(530)515-5223</a:t>
            </a:r>
            <a:endParaRPr/>
          </a:p>
          <a:p>
            <a:pPr indent="-158750" lvl="0" marL="285750" rtl="0" algn="l">
              <a:lnSpc>
                <a:spcPct val="90000"/>
              </a:lnSpc>
              <a:spcBef>
                <a:spcPts val="1000"/>
              </a:spcBef>
              <a:spcAft>
                <a:spcPts val="0"/>
              </a:spcAft>
              <a:buSzPts val="20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42" name="Shape 142"/>
        <p:cNvGrpSpPr/>
        <p:nvPr/>
      </p:nvGrpSpPr>
      <p:grpSpPr>
        <a:xfrm>
          <a:off x="0" y="0"/>
          <a:ext cx="0" cy="0"/>
          <a:chOff x="0" y="0"/>
          <a:chExt cx="0" cy="0"/>
        </a:xfrm>
      </p:grpSpPr>
      <p:pic>
        <p:nvPicPr>
          <p:cNvPr descr="A group of people in a room&#10;&#10;Description automatically generated" id="143" name="Google Shape;143;p3"/>
          <p:cNvPicPr preferRelativeResize="0"/>
          <p:nvPr/>
        </p:nvPicPr>
        <p:blipFill rotWithShape="1">
          <a:blip r:embed="rId4">
            <a:alphaModFix/>
          </a:blip>
          <a:srcRect b="-2" l="26451" r="16645" t="0"/>
          <a:stretch/>
        </p:blipFill>
        <p:spPr>
          <a:xfrm rot="5400000">
            <a:off x="5465437" y="-189337"/>
            <a:ext cx="5247747" cy="6916633"/>
          </a:xfrm>
          <a:prstGeom prst="roundRect">
            <a:avLst>
              <a:gd fmla="val 3517" name="adj"/>
            </a:avLst>
          </a:prstGeom>
          <a:noFill/>
          <a:ln cap="flat" cmpd="sng" w="38100">
            <a:solidFill>
              <a:srgbClr val="363D46"/>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pic>
        <p:nvPicPr>
          <p:cNvPr id="148" name="Google Shape;148;p4"/>
          <p:cNvPicPr preferRelativeResize="0"/>
          <p:nvPr/>
        </p:nvPicPr>
        <p:blipFill rotWithShape="1">
          <a:blip r:embed="rId3">
            <a:alphaModFix/>
          </a:blip>
          <a:srcRect b="0" l="0" r="0" t="0"/>
          <a:stretch/>
        </p:blipFill>
        <p:spPr>
          <a:xfrm>
            <a:off x="1167081" y="584200"/>
            <a:ext cx="4282268" cy="4282268"/>
          </a:xfrm>
          <a:prstGeom prst="rect">
            <a:avLst/>
          </a:prstGeom>
          <a:noFill/>
          <a:ln>
            <a:noFill/>
          </a:ln>
        </p:spPr>
      </p:pic>
      <p:sp>
        <p:nvSpPr>
          <p:cNvPr id="149" name="Google Shape;149;p4"/>
          <p:cNvSpPr txBox="1"/>
          <p:nvPr/>
        </p:nvSpPr>
        <p:spPr>
          <a:xfrm>
            <a:off x="5718875" y="418455"/>
            <a:ext cx="6178390"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Century Gothic"/>
                <a:ea typeface="Century Gothic"/>
                <a:cs typeface="Century Gothic"/>
                <a:sym typeface="Century Gothic"/>
              </a:rPr>
              <a:t>Staple food source in 1848</a:t>
            </a:r>
            <a:endParaRPr/>
          </a:p>
          <a:p>
            <a:pPr indent="0" lvl="0" marL="0" marR="0" rtl="0" algn="ctr">
              <a:spcBef>
                <a:spcPts val="0"/>
              </a:spcBef>
              <a:spcAft>
                <a:spcPts val="0"/>
              </a:spcAft>
              <a:buNone/>
            </a:pPr>
            <a:r>
              <a:rPr lang="en-US" sz="4000">
                <a:solidFill>
                  <a:schemeClr val="lt1"/>
                </a:solidFill>
                <a:latin typeface="Century Gothic"/>
                <a:ea typeface="Century Gothic"/>
                <a:cs typeface="Century Gothic"/>
                <a:sym typeface="Century Gothic"/>
              </a:rPr>
              <a:t>Acorns.</a:t>
            </a:r>
            <a:endParaRPr/>
          </a:p>
        </p:txBody>
      </p:sp>
      <p:sp>
        <p:nvSpPr>
          <p:cNvPr id="150" name="Google Shape;150;p4"/>
          <p:cNvSpPr txBox="1"/>
          <p:nvPr/>
        </p:nvSpPr>
        <p:spPr>
          <a:xfrm>
            <a:off x="6328762" y="2725334"/>
            <a:ext cx="5063066"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This nut known as an acorns was a staple in Hupa People’s diet. It is gathered in the fall and is dried, cracked, ground, leached, and made into a soup for in gestation.</a:t>
            </a:r>
            <a:endParaRPr/>
          </a:p>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This nut contains enormous amounts of nutrients needed for a person to live happy healthy life.</a:t>
            </a:r>
            <a:endParaRPr/>
          </a:p>
        </p:txBody>
      </p:sp>
      <p:sp>
        <p:nvSpPr>
          <p:cNvPr id="151" name="Google Shape;151;p4"/>
          <p:cNvSpPr txBox="1"/>
          <p:nvPr/>
        </p:nvSpPr>
        <p:spPr>
          <a:xfrm>
            <a:off x="1675251" y="5146011"/>
            <a:ext cx="2641600" cy="8002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lt1"/>
                </a:solidFill>
                <a:latin typeface="Century Gothic"/>
                <a:ea typeface="Century Gothic"/>
                <a:cs typeface="Century Gothic"/>
                <a:sym typeface="Century Gothic"/>
              </a:rPr>
              <a:t>k’iwinya’n</a:t>
            </a:r>
            <a:r>
              <a:rPr b="1" lang="en-US" sz="1800">
                <a:solidFill>
                  <a:schemeClr val="lt1"/>
                </a:solidFill>
                <a:latin typeface="Century Gothic"/>
                <a:ea typeface="Century Gothic"/>
                <a:cs typeface="Century Gothic"/>
                <a:sym typeface="Century Gothic"/>
              </a:rPr>
              <a:t> </a:t>
            </a:r>
            <a:endParaRPr/>
          </a:p>
          <a:p>
            <a:pPr indent="0" lvl="0" marL="0" marR="0" rtl="0" algn="ctr">
              <a:spcBef>
                <a:spcPts val="0"/>
              </a:spcBef>
              <a:spcAft>
                <a:spcPts val="0"/>
              </a:spcAft>
              <a:buNone/>
            </a:pPr>
            <a:r>
              <a:t/>
            </a:r>
            <a:endParaRPr b="1" sz="1800">
              <a:solidFill>
                <a:schemeClr val="lt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8"/>
                                        </p:tgtEl>
                                        <p:attrNameLst>
                                          <p:attrName>style.visibility</p:attrName>
                                        </p:attrNameLst>
                                      </p:cBhvr>
                                      <p:to>
                                        <p:strVal val="visible"/>
                                      </p:to>
                                    </p:set>
                                    <p:anim calcmode="lin" valueType="num">
                                      <p:cBhvr additive="base">
                                        <p:cTn dur="500"/>
                                        <p:tgtEl>
                                          <p:spTgt spid="14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500"/>
                                        <p:tgtEl>
                                          <p:spTgt spid="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pic>
        <p:nvPicPr>
          <p:cNvPr id="156" name="Google Shape;156;p5"/>
          <p:cNvPicPr preferRelativeResize="0"/>
          <p:nvPr/>
        </p:nvPicPr>
        <p:blipFill rotWithShape="1">
          <a:blip r:embed="rId3">
            <a:alphaModFix/>
          </a:blip>
          <a:srcRect b="0" l="0" r="0" t="0"/>
          <a:stretch/>
        </p:blipFill>
        <p:spPr>
          <a:xfrm>
            <a:off x="33875" y="316171"/>
            <a:ext cx="4073638" cy="4616649"/>
          </a:xfrm>
          <a:prstGeom prst="rect">
            <a:avLst/>
          </a:prstGeom>
          <a:noFill/>
          <a:ln>
            <a:noFill/>
          </a:ln>
        </p:spPr>
      </p:pic>
      <p:pic>
        <p:nvPicPr>
          <p:cNvPr id="157" name="Google Shape;157;p5"/>
          <p:cNvPicPr preferRelativeResize="0"/>
          <p:nvPr/>
        </p:nvPicPr>
        <p:blipFill rotWithShape="1">
          <a:blip r:embed="rId4">
            <a:alphaModFix/>
          </a:blip>
          <a:srcRect b="0" l="0" r="0" t="0"/>
          <a:stretch/>
        </p:blipFill>
        <p:spPr>
          <a:xfrm>
            <a:off x="8297327" y="2308553"/>
            <a:ext cx="3309945" cy="3309945"/>
          </a:xfrm>
          <a:prstGeom prst="rect">
            <a:avLst/>
          </a:prstGeom>
          <a:noFill/>
          <a:ln>
            <a:noFill/>
          </a:ln>
        </p:spPr>
      </p:pic>
      <p:sp>
        <p:nvSpPr>
          <p:cNvPr id="158" name="Google Shape;158;p5"/>
          <p:cNvSpPr txBox="1"/>
          <p:nvPr/>
        </p:nvSpPr>
        <p:spPr>
          <a:xfrm>
            <a:off x="4561421" y="1239502"/>
            <a:ext cx="3860800" cy="36933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Salmon</a:t>
            </a:r>
            <a:endParaRPr/>
          </a:p>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Our salmon migrated from the pacific ocean, up to the Trinity river to spawn in our local creeks. We harvested in early spring and in early fall. Traditionally we speared, built weirs, and netted these fish out of the Trinity river.</a:t>
            </a:r>
            <a:endParaRPr/>
          </a:p>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Due to the abundance of fish and acorns on the Hoopa Valley Indian Reservation we were known as a trade center for local neighboring tribes.</a:t>
            </a:r>
            <a:endParaRPr/>
          </a:p>
        </p:txBody>
      </p:sp>
      <p:sp>
        <p:nvSpPr>
          <p:cNvPr id="159" name="Google Shape;159;p5"/>
          <p:cNvSpPr txBox="1"/>
          <p:nvPr/>
        </p:nvSpPr>
        <p:spPr>
          <a:xfrm>
            <a:off x="1557867" y="5621867"/>
            <a:ext cx="1202266"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lo:q</a:t>
            </a:r>
            <a:r>
              <a:rPr lang="en-US" sz="1800">
                <a:solidFill>
                  <a:schemeClr val="lt1"/>
                </a:solidFill>
                <a:latin typeface="Century Gothic"/>
                <a:ea typeface="Century Gothic"/>
                <a:cs typeface="Century Gothic"/>
                <a:sym typeface="Century Gothic"/>
              </a:rPr>
              <a:t> </a:t>
            </a:r>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500"/>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5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pic>
        <p:nvPicPr>
          <p:cNvPr id="164" name="Google Shape;164;p6"/>
          <p:cNvPicPr preferRelativeResize="0"/>
          <p:nvPr>
            <p:ph idx="1" type="body"/>
          </p:nvPr>
        </p:nvPicPr>
        <p:blipFill rotWithShape="1">
          <a:blip r:embed="rId3">
            <a:alphaModFix/>
          </a:blip>
          <a:srcRect b="0" l="0" r="0" t="0"/>
          <a:stretch/>
        </p:blipFill>
        <p:spPr>
          <a:xfrm>
            <a:off x="564101" y="2069195"/>
            <a:ext cx="2616200" cy="2616200"/>
          </a:xfrm>
          <a:prstGeom prst="rect">
            <a:avLst/>
          </a:prstGeom>
          <a:noFill/>
          <a:ln>
            <a:noFill/>
          </a:ln>
        </p:spPr>
      </p:pic>
      <p:pic>
        <p:nvPicPr>
          <p:cNvPr id="165" name="Google Shape;165;p6"/>
          <p:cNvPicPr preferRelativeResize="0"/>
          <p:nvPr/>
        </p:nvPicPr>
        <p:blipFill rotWithShape="1">
          <a:blip r:embed="rId4">
            <a:alphaModFix/>
          </a:blip>
          <a:srcRect b="0" l="0" r="0" t="0"/>
          <a:stretch/>
        </p:blipFill>
        <p:spPr>
          <a:xfrm>
            <a:off x="5651500" y="2547255"/>
            <a:ext cx="2616200" cy="2616200"/>
          </a:xfrm>
          <a:prstGeom prst="rect">
            <a:avLst/>
          </a:prstGeom>
          <a:noFill/>
          <a:ln>
            <a:noFill/>
          </a:ln>
        </p:spPr>
      </p:pic>
      <p:pic>
        <p:nvPicPr>
          <p:cNvPr id="166" name="Google Shape;166;p6"/>
          <p:cNvPicPr preferRelativeResize="0"/>
          <p:nvPr/>
        </p:nvPicPr>
        <p:blipFill rotWithShape="1">
          <a:blip r:embed="rId5">
            <a:alphaModFix/>
          </a:blip>
          <a:srcRect b="0" l="0" r="0" t="0"/>
          <a:stretch/>
        </p:blipFill>
        <p:spPr>
          <a:xfrm>
            <a:off x="3236912" y="4381500"/>
            <a:ext cx="1752600" cy="2336800"/>
          </a:xfrm>
          <a:prstGeom prst="rect">
            <a:avLst/>
          </a:prstGeom>
          <a:noFill/>
          <a:ln>
            <a:noFill/>
          </a:ln>
        </p:spPr>
      </p:pic>
      <p:pic>
        <p:nvPicPr>
          <p:cNvPr id="167" name="Google Shape;167;p6"/>
          <p:cNvPicPr preferRelativeResize="0"/>
          <p:nvPr/>
        </p:nvPicPr>
        <p:blipFill rotWithShape="1">
          <a:blip r:embed="rId6">
            <a:alphaModFix/>
          </a:blip>
          <a:srcRect b="0" l="0" r="0" t="0"/>
          <a:stretch/>
        </p:blipFill>
        <p:spPr>
          <a:xfrm>
            <a:off x="8668018" y="1251855"/>
            <a:ext cx="3454400" cy="2590800"/>
          </a:xfrm>
          <a:prstGeom prst="rect">
            <a:avLst/>
          </a:prstGeom>
          <a:noFill/>
          <a:ln>
            <a:noFill/>
          </a:ln>
        </p:spPr>
      </p:pic>
      <p:pic>
        <p:nvPicPr>
          <p:cNvPr id="168" name="Google Shape;168;p6"/>
          <p:cNvPicPr preferRelativeResize="0"/>
          <p:nvPr/>
        </p:nvPicPr>
        <p:blipFill rotWithShape="1">
          <a:blip r:embed="rId7">
            <a:alphaModFix/>
          </a:blip>
          <a:srcRect b="0" l="0" r="0" t="0"/>
          <a:stretch/>
        </p:blipFill>
        <p:spPr>
          <a:xfrm>
            <a:off x="9159480" y="4528057"/>
            <a:ext cx="2156615" cy="2156615"/>
          </a:xfrm>
          <a:prstGeom prst="rect">
            <a:avLst/>
          </a:prstGeom>
          <a:noFill/>
          <a:ln>
            <a:noFill/>
          </a:ln>
        </p:spPr>
      </p:pic>
      <p:sp>
        <p:nvSpPr>
          <p:cNvPr id="169" name="Google Shape;169;p6"/>
          <p:cNvSpPr txBox="1"/>
          <p:nvPr/>
        </p:nvSpPr>
        <p:spPr>
          <a:xfrm>
            <a:off x="1286933" y="4794123"/>
            <a:ext cx="22690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Huckleberries</a:t>
            </a:r>
            <a:endParaRPr/>
          </a:p>
        </p:txBody>
      </p:sp>
      <p:sp>
        <p:nvSpPr>
          <p:cNvPr id="170" name="Google Shape;170;p6"/>
          <p:cNvSpPr txBox="1"/>
          <p:nvPr/>
        </p:nvSpPr>
        <p:spPr>
          <a:xfrm>
            <a:off x="3237079" y="4006723"/>
            <a:ext cx="185498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Gooseberries</a:t>
            </a:r>
            <a:endParaRPr/>
          </a:p>
        </p:txBody>
      </p:sp>
      <p:sp>
        <p:nvSpPr>
          <p:cNvPr id="171" name="Google Shape;171;p6"/>
          <p:cNvSpPr txBox="1"/>
          <p:nvPr/>
        </p:nvSpPr>
        <p:spPr>
          <a:xfrm>
            <a:off x="5989906" y="5283200"/>
            <a:ext cx="227779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Indian Tea</a:t>
            </a:r>
            <a:endParaRPr/>
          </a:p>
        </p:txBody>
      </p:sp>
      <p:sp>
        <p:nvSpPr>
          <p:cNvPr id="172" name="Google Shape;172;p6"/>
          <p:cNvSpPr txBox="1"/>
          <p:nvPr/>
        </p:nvSpPr>
        <p:spPr>
          <a:xfrm>
            <a:off x="8929688" y="454029"/>
            <a:ext cx="29283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Tan Oak Mushrooms</a:t>
            </a:r>
            <a:endParaRPr/>
          </a:p>
        </p:txBody>
      </p:sp>
      <p:sp>
        <p:nvSpPr>
          <p:cNvPr id="173" name="Google Shape;173;p6"/>
          <p:cNvSpPr txBox="1"/>
          <p:nvPr/>
        </p:nvSpPr>
        <p:spPr>
          <a:xfrm>
            <a:off x="8929688" y="3827609"/>
            <a:ext cx="2616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Lamprey Eel</a:t>
            </a:r>
            <a:endParaRPr/>
          </a:p>
        </p:txBody>
      </p:sp>
      <p:sp>
        <p:nvSpPr>
          <p:cNvPr id="174" name="Google Shape;174;p6"/>
          <p:cNvSpPr txBox="1"/>
          <p:nvPr/>
        </p:nvSpPr>
        <p:spPr>
          <a:xfrm>
            <a:off x="1286933" y="5283200"/>
            <a:ext cx="189336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chwi¬ch </a:t>
            </a:r>
            <a:endParaRPr/>
          </a:p>
          <a:p>
            <a:pPr indent="0" lvl="0" marL="0" marR="0" rtl="0" algn="l">
              <a:spcBef>
                <a:spcPts val="0"/>
              </a:spcBef>
              <a:spcAft>
                <a:spcPts val="0"/>
              </a:spcAft>
              <a:buNone/>
            </a:pPr>
            <a:r>
              <a:t/>
            </a:r>
            <a:endParaRPr b="1" sz="1800">
              <a:solidFill>
                <a:schemeClr val="lt1"/>
              </a:solidFill>
              <a:latin typeface="Century Gothic"/>
              <a:ea typeface="Century Gothic"/>
              <a:cs typeface="Century Gothic"/>
              <a:sym typeface="Century Gothic"/>
            </a:endParaRPr>
          </a:p>
        </p:txBody>
      </p:sp>
      <p:sp>
        <p:nvSpPr>
          <p:cNvPr id="175" name="Google Shape;175;p6"/>
          <p:cNvSpPr txBox="1"/>
          <p:nvPr/>
        </p:nvSpPr>
        <p:spPr>
          <a:xfrm>
            <a:off x="1864393" y="5282166"/>
            <a:ext cx="2407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l</a:t>
            </a:r>
            <a:endParaRPr/>
          </a:p>
        </p:txBody>
      </p:sp>
      <p:sp>
        <p:nvSpPr>
          <p:cNvPr id="176" name="Google Shape;176;p6"/>
          <p:cNvSpPr txBox="1"/>
          <p:nvPr/>
        </p:nvSpPr>
        <p:spPr>
          <a:xfrm>
            <a:off x="3556000" y="3623733"/>
            <a:ext cx="143351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k’i¬qos </a:t>
            </a:r>
            <a:endParaRPr/>
          </a:p>
          <a:p>
            <a:pPr indent="0" lvl="0" marL="0" marR="0" rtl="0" algn="l">
              <a:spcBef>
                <a:spcPts val="0"/>
              </a:spcBef>
              <a:spcAft>
                <a:spcPts val="0"/>
              </a:spcAft>
              <a:buNone/>
            </a:pPr>
            <a:r>
              <a:t/>
            </a:r>
            <a:endParaRPr b="1" sz="1800">
              <a:solidFill>
                <a:schemeClr val="lt1"/>
              </a:solidFill>
              <a:latin typeface="Century Gothic"/>
              <a:ea typeface="Century Gothic"/>
              <a:cs typeface="Century Gothic"/>
              <a:sym typeface="Century Gothic"/>
            </a:endParaRPr>
          </a:p>
        </p:txBody>
      </p:sp>
      <p:sp>
        <p:nvSpPr>
          <p:cNvPr id="177" name="Google Shape;177;p6"/>
          <p:cNvSpPr txBox="1"/>
          <p:nvPr/>
        </p:nvSpPr>
        <p:spPr>
          <a:xfrm>
            <a:off x="3838574" y="3618110"/>
            <a:ext cx="2407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l</a:t>
            </a:r>
            <a:endParaRPr/>
          </a:p>
        </p:txBody>
      </p:sp>
      <p:sp>
        <p:nvSpPr>
          <p:cNvPr id="178" name="Google Shape;178;p6"/>
          <p:cNvSpPr txBox="1"/>
          <p:nvPr/>
        </p:nvSpPr>
        <p:spPr>
          <a:xfrm>
            <a:off x="6028266" y="5566833"/>
            <a:ext cx="13546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Nah-stik</a:t>
            </a:r>
            <a:endParaRPr/>
          </a:p>
        </p:txBody>
      </p:sp>
      <p:sp>
        <p:nvSpPr>
          <p:cNvPr id="179" name="Google Shape;179;p6"/>
          <p:cNvSpPr txBox="1"/>
          <p:nvPr/>
        </p:nvSpPr>
        <p:spPr>
          <a:xfrm>
            <a:off x="9386888" y="4117667"/>
            <a:ext cx="192920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t¬’iwhxa:n </a:t>
            </a:r>
            <a:endParaRPr/>
          </a:p>
          <a:p>
            <a:pPr indent="0" lvl="0" marL="0" marR="0" rtl="0" algn="l">
              <a:spcBef>
                <a:spcPts val="0"/>
              </a:spcBef>
              <a:spcAft>
                <a:spcPts val="0"/>
              </a:spcAft>
              <a:buNone/>
            </a:pPr>
            <a:r>
              <a:t/>
            </a:r>
            <a:endParaRPr b="1" sz="1800">
              <a:solidFill>
                <a:schemeClr val="lt1"/>
              </a:solidFill>
              <a:latin typeface="Century Gothic"/>
              <a:ea typeface="Century Gothic"/>
              <a:cs typeface="Century Gothic"/>
              <a:sym typeface="Century Gothic"/>
            </a:endParaRPr>
          </a:p>
        </p:txBody>
      </p:sp>
      <p:sp>
        <p:nvSpPr>
          <p:cNvPr id="180" name="Google Shape;180;p6"/>
          <p:cNvSpPr txBox="1"/>
          <p:nvPr/>
        </p:nvSpPr>
        <p:spPr>
          <a:xfrm>
            <a:off x="9503571" y="4117667"/>
            <a:ext cx="2407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l</a:t>
            </a:r>
            <a:endParaRPr/>
          </a:p>
        </p:txBody>
      </p:sp>
      <p:sp>
        <p:nvSpPr>
          <p:cNvPr id="181" name="Google Shape;181;p6"/>
          <p:cNvSpPr txBox="1"/>
          <p:nvPr/>
        </p:nvSpPr>
        <p:spPr>
          <a:xfrm>
            <a:off x="9623957" y="712442"/>
            <a:ext cx="25749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'a:jiw'</a:t>
            </a:r>
            <a:endParaRPr b="1" sz="1800">
              <a:solidFill>
                <a:schemeClr val="lt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5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5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500"/>
                                        <p:tgtEl>
                                          <p:spTgt spid="1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500"/>
                                        <p:tgtEl>
                                          <p:spTgt spid="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50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500"/>
                                        <p:tgtEl>
                                          <p:spTgt spid="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5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5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500"/>
                                        <p:tgtEl>
                                          <p:spTgt spid="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500"/>
                                        <p:tgtEl>
                                          <p:spTgt spid="1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
                                        <p:tgtEl>
                                          <p:spTgt spid="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500"/>
                                        <p:tgtEl>
                                          <p:spTgt spid="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500"/>
                                        <p:tgtEl>
                                          <p:spTgt spid="1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500"/>
                                        <p:tgtEl>
                                          <p:spTgt spid="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pic>
        <p:nvPicPr>
          <p:cNvPr id="186" name="Google Shape;186;p7"/>
          <p:cNvPicPr preferRelativeResize="0"/>
          <p:nvPr/>
        </p:nvPicPr>
        <p:blipFill rotWithShape="1">
          <a:blip r:embed="rId3">
            <a:alphaModFix/>
          </a:blip>
          <a:srcRect b="0" l="0" r="0" t="0"/>
          <a:stretch/>
        </p:blipFill>
        <p:spPr>
          <a:xfrm>
            <a:off x="1087967" y="2582333"/>
            <a:ext cx="2768600" cy="2933700"/>
          </a:xfrm>
          <a:prstGeom prst="rect">
            <a:avLst/>
          </a:prstGeom>
          <a:noFill/>
          <a:ln>
            <a:noFill/>
          </a:ln>
        </p:spPr>
      </p:pic>
      <p:pic>
        <p:nvPicPr>
          <p:cNvPr id="187" name="Google Shape;187;p7"/>
          <p:cNvPicPr preferRelativeResize="0"/>
          <p:nvPr/>
        </p:nvPicPr>
        <p:blipFill rotWithShape="1">
          <a:blip r:embed="rId4">
            <a:alphaModFix/>
          </a:blip>
          <a:srcRect b="0" l="0" r="0" t="0"/>
          <a:stretch/>
        </p:blipFill>
        <p:spPr>
          <a:xfrm>
            <a:off x="7628429" y="2943221"/>
            <a:ext cx="3876183" cy="3183467"/>
          </a:xfrm>
          <a:prstGeom prst="rect">
            <a:avLst/>
          </a:prstGeom>
          <a:noFill/>
          <a:ln>
            <a:noFill/>
          </a:ln>
        </p:spPr>
      </p:pic>
      <p:sp>
        <p:nvSpPr>
          <p:cNvPr id="188" name="Google Shape;188;p7"/>
          <p:cNvSpPr txBox="1"/>
          <p:nvPr/>
        </p:nvSpPr>
        <p:spPr>
          <a:xfrm>
            <a:off x="4707467" y="4157132"/>
            <a:ext cx="213360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Century Gothic"/>
                <a:ea typeface="Century Gothic"/>
                <a:cs typeface="Century Gothic"/>
                <a:sym typeface="Century Gothic"/>
              </a:rPr>
              <a:t>Traditional Gathering and Fishing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500"/>
                                        <p:tgtEl>
                                          <p:spTgt spid="1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500"/>
                                        <p:tgtEl>
                                          <p:spTgt spid="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5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92" name="Shape 192"/>
        <p:cNvGrpSpPr/>
        <p:nvPr/>
      </p:nvGrpSpPr>
      <p:grpSpPr>
        <a:xfrm>
          <a:off x="0" y="0"/>
          <a:ext cx="0" cy="0"/>
          <a:chOff x="0" y="0"/>
          <a:chExt cx="0" cy="0"/>
        </a:xfrm>
      </p:grpSpPr>
      <p:sp>
        <p:nvSpPr>
          <p:cNvPr id="193" name="Google Shape;193;p8"/>
          <p:cNvSpPr/>
          <p:nvPr/>
        </p:nvSpPr>
        <p:spPr>
          <a:xfrm>
            <a:off x="4633356" y="0"/>
            <a:ext cx="7558643"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94" name="Google Shape;194;p8"/>
          <p:cNvSpPr/>
          <p:nvPr/>
        </p:nvSpPr>
        <p:spPr>
          <a:xfrm flipH="1" rot="5400000">
            <a:off x="1446539" y="3195797"/>
            <a:ext cx="6858000" cy="466406"/>
          </a:xfrm>
          <a:prstGeom prst="rect">
            <a:avLst/>
          </a:prstGeom>
          <a:gradFill>
            <a:gsLst>
              <a:gs pos="0">
                <a:srgbClr val="363D46">
                  <a:alpha val="0"/>
                </a:srgbClr>
              </a:gs>
              <a:gs pos="100000">
                <a:srgbClr val="282D34"/>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cxnSp>
        <p:nvCxnSpPr>
          <p:cNvPr id="195" name="Google Shape;195;p8"/>
          <p:cNvCxnSpPr/>
          <p:nvPr/>
        </p:nvCxnSpPr>
        <p:spPr>
          <a:xfrm>
            <a:off x="4642336" y="0"/>
            <a:ext cx="0" cy="6858000"/>
          </a:xfrm>
          <a:prstGeom prst="straightConnector1">
            <a:avLst/>
          </a:prstGeom>
          <a:solidFill>
            <a:srgbClr val="FFFFFF"/>
          </a:solidFill>
          <a:ln cap="flat" cmpd="sng" w="38100">
            <a:solidFill>
              <a:srgbClr val="363D46"/>
            </a:solidFill>
            <a:prstDash val="solid"/>
            <a:miter lim="800000"/>
            <a:headEnd len="sm" w="sm" type="none"/>
            <a:tailEnd len="sm" w="sm" type="none"/>
          </a:ln>
        </p:spPr>
      </p:cxnSp>
      <p:pic>
        <p:nvPicPr>
          <p:cNvPr descr="A picture containing indoor, person, table, bottle&#10;&#10;Description automatically generated" id="196" name="Google Shape;196;p8"/>
          <p:cNvPicPr preferRelativeResize="0"/>
          <p:nvPr/>
        </p:nvPicPr>
        <p:blipFill rotWithShape="1">
          <a:blip r:embed="rId4">
            <a:alphaModFix/>
          </a:blip>
          <a:srcRect b="0" l="0" r="0" t="0"/>
          <a:stretch/>
        </p:blipFill>
        <p:spPr>
          <a:xfrm>
            <a:off x="-722700" y="201477"/>
            <a:ext cx="5199681" cy="519968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9"/>
          <p:cNvSpPr txBox="1"/>
          <p:nvPr/>
        </p:nvSpPr>
        <p:spPr>
          <a:xfrm>
            <a:off x="2319867" y="2336800"/>
            <a:ext cx="78570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Where did it start? </a:t>
            </a:r>
            <a:endParaRPr/>
          </a:p>
        </p:txBody>
      </p:sp>
      <p:pic>
        <p:nvPicPr>
          <p:cNvPr id="202" name="Google Shape;202;p9"/>
          <p:cNvPicPr preferRelativeResize="0"/>
          <p:nvPr/>
        </p:nvPicPr>
        <p:blipFill rotWithShape="1">
          <a:blip r:embed="rId3">
            <a:alphaModFix/>
          </a:blip>
          <a:srcRect b="0" l="0" r="0" t="0"/>
          <a:stretch/>
        </p:blipFill>
        <p:spPr>
          <a:xfrm>
            <a:off x="1446249" y="666428"/>
            <a:ext cx="9604301" cy="516925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50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Mesh">
  <a:themeElements>
    <a:clrScheme name="Mesh">
      <a:dk1>
        <a:srgbClr val="000000"/>
      </a:dk1>
      <a:lt1>
        <a:srgbClr val="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2020-07-23T17:23:33Z</dcterms:created>
  <dc:creator>Meagen Baldy</dc:creator>
</cp:coreProperties>
</file>