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31"/>
    <p:restoredTop sz="95707"/>
  </p:normalViewPr>
  <p:slideViewPr>
    <p:cSldViewPr snapToGrid="0" snapToObjects="1">
      <p:cViewPr varScale="1">
        <p:scale>
          <a:sx n="76" d="100"/>
          <a:sy n="76" d="100"/>
        </p:scale>
        <p:origin x="216" y="6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736A0-9F24-45BF-B389-F6478DB45C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28700"/>
            <a:ext cx="9144000" cy="2481263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4000" spc="75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3D85EF-076F-4C35-862A-BAFF685DD6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4376"/>
            <a:ext cx="9144000" cy="1433423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b="1" cap="all" spc="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E221EC-BF54-4DDD-8900-F2027CDAD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213A3-10E9-421F-81BE-56E0786AB515}" type="datetime2">
              <a:rPr lang="en-US" smtClean="0"/>
              <a:t>Friday, July 3,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5AB69-7069-48FB-8925-F2BA84129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29C32A-F7A5-4E3B-A28F-09C82341E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351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A997B-D473-47DE-8B7B-22AB6F31E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526035-4B81-4537-A22D-92C2E0DBB6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2A44D-F637-4017-BAA2-77756A386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DABC0-2199-478F-BA77-33A651B6CB89}" type="datetime2">
              <a:rPr lang="en-US" smtClean="0"/>
              <a:t>Friday, July 3,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C1DCE6-ED7D-417C-ABD4-41D61570F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AAF19A-FDAE-446A-A6B6-128F7F96A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081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96D838-45E9-4D61-AA4E-92A32B579F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457199"/>
            <a:ext cx="2628900" cy="5719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3183D0-4392-4364-8A2D-C47A2AF7A8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457199"/>
            <a:ext cx="7734300" cy="5719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4A36C9-28D5-4820-84F1-E4B9F4E50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230C6-DF61-47F4-B8C5-1B70E884BF06}" type="datetime2">
              <a:rPr lang="en-US" smtClean="0"/>
              <a:t>Friday, July 3,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7EDC8-558D-4646-86D9-A5424CF2A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0B7537-E67A-411A-BBA4-061521D3D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854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E99D7-1EE5-4262-9359-A0E2B7331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3080"/>
            <a:ext cx="10240903" cy="12334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DA1C5-272A-45C2-A11A-E7769A27D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114939"/>
            <a:ext cx="10240903" cy="395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63DA15-1EAB-4524-9BB7-8A7DA82A2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2B50C-7EEE-46CD-BAF7-BBC4026D959A}" type="datetime2">
              <a:rPr lang="en-US" smtClean="0"/>
              <a:t>Friday, July 3,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B93B9-7818-489D-AFFB-B6EAD27FF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528D36-894E-4FCB-B8BB-84DE89949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811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964F1-5687-421F-B3DF-BA3C8DADC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930" y="1709738"/>
            <a:ext cx="9966519" cy="2852737"/>
          </a:xfrm>
        </p:spPr>
        <p:txBody>
          <a:bodyPr anchor="b">
            <a:normAutofit/>
          </a:bodyPr>
          <a:lstStyle>
            <a:lvl1pPr>
              <a:defRPr sz="4400" spc="7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DBB876-5FD9-4964-BD37-6F05DAEBE3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80930" y="4976327"/>
            <a:ext cx="9966520" cy="1113323"/>
          </a:xfrm>
        </p:spPr>
        <p:txBody>
          <a:bodyPr>
            <a:normAutofit/>
          </a:bodyPr>
          <a:lstStyle>
            <a:lvl1pPr marL="0" indent="0">
              <a:buNone/>
              <a:defRPr sz="1200" spc="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5EA80A-FCDD-4009-9A1F-8B5481786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211C4-AE09-4254-A5E3-6DA9B099C971}" type="datetime2">
              <a:rPr lang="en-US" smtClean="0"/>
              <a:t>Friday, July 3,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4A3422-56D9-4942-BC63-831AED91F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D4B42A-AC2C-4FD8-AD0D-BECDD3846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794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FDAF1-8359-4A0F-91B3-03E77C670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054" y="457200"/>
            <a:ext cx="10309745" cy="1233488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1E3D3-6B33-4CA0-B06B-A8BB05CAB3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44054" y="1996141"/>
            <a:ext cx="4975746" cy="41808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29C334-815D-47FD-A9B5-E871E28641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96141"/>
            <a:ext cx="5181600" cy="41808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7975F2-7A90-4820-B90F-D28E31A35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742C3-E082-4760-93B2-E209268DD00C}" type="datetime2">
              <a:rPr lang="en-US" smtClean="0"/>
              <a:t>Friday, July 3, 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3CFAD5-8AF8-4610-8324-85AA062E2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808CC8-C46E-4A10-8A83-7A251067E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692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E82B8-F9D9-4F53-A4A6-F12EB5F12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8490" y="457200"/>
            <a:ext cx="9986898" cy="1233488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070CA-85E9-47C7-8564-FFA1AE34B9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8490" y="1681163"/>
            <a:ext cx="462908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8D4B1-41B3-4BF5-9076-A16984A81F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68490" y="2505075"/>
            <a:ext cx="462908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6A38DC-A016-4CFD-AC19-F24A9E0620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4816" y="1681163"/>
            <a:ext cx="501057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F930FA-8C00-42AB-B2D1-FE4E4BDB3C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4814" y="2505075"/>
            <a:ext cx="501057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8B698E-FAE5-4F2C-AE0E-4FD281E8F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FC950-F824-48B9-B984-CAEE265865E5}" type="datetime2">
              <a:rPr lang="en-US" smtClean="0"/>
              <a:t>Friday, July 3, 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C4BB6C-CAA4-4EA8-8EA1-65ADE056F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BB6A12-0532-47CA-B070-232141CC1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004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08FA1-831E-4AD6-B0D1-BA85E67A5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457200"/>
            <a:ext cx="9982199" cy="1233488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E94142-C469-4B0E-8C01-C64BA28F5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E3A0F-68E7-4D17-BB84-ED1BA4F6AC6B}" type="datetime2">
              <a:rPr lang="en-US" smtClean="0"/>
              <a:t>Friday, July 3, 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AAFCE6-5C7E-438F-8D4A-21E155681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ACFD88-63EA-427F-978C-B7844D1A5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007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82A4F0-76A5-4852-982B-32B3B6857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7BC4F-EDA1-4BA2-BFF3-FE5B31CCB58B}" type="datetime2">
              <a:rPr lang="en-US" smtClean="0"/>
              <a:t>Friday, July 3, 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50CFAE-4BEB-4272-A2E6-FDD9D6A03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3B71B7-74B7-4CF1-8FE0-F4863CD7D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352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432BE-C4E5-4F12-AB53-EBEF2B76B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755" y="457200"/>
            <a:ext cx="3932237" cy="192143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AE7F57-4ABF-4BA4-A892-38857A02F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8130" y="987425"/>
            <a:ext cx="5707257" cy="487362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32E444-E5BD-443F-AB83-84D7CE0AB7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18755" y="2799184"/>
            <a:ext cx="3932237" cy="306980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1998A4-FD2F-4126-99C5-E2063AE02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E694C-1394-4838-A564-7380835C2E77}" type="datetime2">
              <a:rPr lang="en-US" smtClean="0"/>
              <a:t>Friday, July 3, 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6457D3-F808-4DB2-9C9C-B185E71F2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31BC9B-21D1-4D2D-B02E-C887A02CA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320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3EC2-2D8C-4E8D-8CC7-967648014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966" y="681135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66AF89-5FBD-43DD-958D-A5C608AE2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834742" y="858417"/>
            <a:ext cx="5520645" cy="500263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70A545-2CE6-48C4-A725-EF68A3F1BF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8966" y="2281335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4466B2-6FE6-4352-BBF9-84BCD946C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84B19-1A00-4EDB-8425-E1827A377364}" type="datetime2">
              <a:rPr lang="en-US" smtClean="0"/>
              <a:t>Friday, July 3, 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8991BC-29A5-4182-BD83-9D99D2889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C1C78F-6633-4604-8832-8E9D2DC76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718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4C0BBB-0042-4603-A226-6117F3FD5B3C}"/>
              </a:ext>
            </a:extLst>
          </p:cNvPr>
          <p:cNvSpPr/>
          <p:nvPr/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44F520-2598-460E-9F91-B02F60830CA2}"/>
              </a:ext>
            </a:extLst>
          </p:cNvPr>
          <p:cNvSpPr/>
          <p:nvPr/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478F2F-4F04-4604-9005-BF0CB1142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361666"/>
            <a:ext cx="9810376" cy="1659404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4A17D2-52AF-4B40-80A8-3E0DB855F2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810376" cy="3857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92E0AA-D5B3-4BCF-BA69-209D9B335A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10111" y="6409170"/>
            <a:ext cx="3702392" cy="448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300" baseline="0">
                <a:solidFill>
                  <a:schemeClr val="bg1"/>
                </a:solidFill>
              </a:defRPr>
            </a:lvl1pPr>
          </a:lstStyle>
          <a:p>
            <a:fld id="{10076A27-8146-4F75-9851-A83577C6FD8A}" type="datetime2">
              <a:rPr lang="en-US" smtClean="0"/>
              <a:t>Friday, July 3,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0A637-D86F-4FA1-985D-2D82456511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828801" y="1912217"/>
            <a:ext cx="4114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F2FA4D-A931-46BA-B767-29A6FD5AAD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9678" y="6408742"/>
            <a:ext cx="438652" cy="448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768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 cap="all" spc="7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D896123-1B32-4CB1-B2ED-E34BBC26B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3F8A4E-ADF9-49B2-A016-6CE0DB9099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4F04D94-5D02-443B-801E-0CAC1D4EB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6400372"/>
            <a:ext cx="12192000" cy="4567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57DA40C-10B8-4678-8433-AA03ED65E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>
                  <a:alpha val="30000"/>
                </a:schemeClr>
              </a:gs>
              <a:gs pos="33000">
                <a:schemeClr val="tx1">
                  <a:alpha val="2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DB3BD5-2589-4342-844A-A9D019EFFA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24684" y="306338"/>
            <a:ext cx="8813316" cy="4147129"/>
          </a:xfrm>
        </p:spPr>
        <p:txBody>
          <a:bodyPr anchor="b">
            <a:normAutofit/>
          </a:bodyPr>
          <a:lstStyle/>
          <a:p>
            <a:pPr algn="l"/>
            <a:r>
              <a:rPr lang="en-US"/>
              <a:t>Morning Star Gali, Tribal Water Organizer for Save CA Salmon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295FB0-6678-4B47-9D2D-EB169F08A8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1113" y="4918166"/>
            <a:ext cx="7156753" cy="1136468"/>
          </a:xfrm>
        </p:spPr>
        <p:txBody>
          <a:bodyPr>
            <a:normAutofit/>
          </a:bodyPr>
          <a:lstStyle/>
          <a:p>
            <a:pPr algn="l"/>
            <a:r>
              <a:rPr lang="en-US"/>
              <a:t>Ajumawi Band of Pit River </a:t>
            </a:r>
          </a:p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FF3D9AA-2746-40BA-A174-3C45EA458C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0BF160C-EC5F-45F5-9B8D-197AFA37B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73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C9BF9-F3C8-094C-A858-99143DD9B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1978 Federal Courthouse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1893181-0C75-5B4D-9EAF-0B47193044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1139" y="2114550"/>
            <a:ext cx="8561885" cy="395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906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BCF971-F0FD-C147-A1BC-03DC573FF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3667" y="0"/>
            <a:ext cx="4140200" cy="6440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115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954FC-F157-9740-B277-2A904FC54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65F25F-EE46-3F41-A39B-482624DBE9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77DF66-B35C-C643-B917-2FDC65AA8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571500"/>
            <a:ext cx="1016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3208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929CB-EA8A-D843-B41F-9AC9C164A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9E53A-F1DB-C048-8342-AA8AFE27EF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5AC6AB-4FBF-4E45-8870-0DF94641C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499" y="0"/>
            <a:ext cx="106600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46707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RiseVTI">
  <a:themeElements>
    <a:clrScheme name="AnalogousFromLightSeedRightStep">
      <a:dk1>
        <a:srgbClr val="000000"/>
      </a:dk1>
      <a:lt1>
        <a:srgbClr val="FFFFFF"/>
      </a:lt1>
      <a:dk2>
        <a:srgbClr val="3D3823"/>
      </a:dk2>
      <a:lt2>
        <a:srgbClr val="E2E6E8"/>
      </a:lt2>
      <a:accent1>
        <a:srgbClr val="CB9778"/>
      </a:accent1>
      <a:accent2>
        <a:srgbClr val="B1A163"/>
      </a:accent2>
      <a:accent3>
        <a:srgbClr val="9BA76D"/>
      </a:accent3>
      <a:accent4>
        <a:srgbClr val="80B062"/>
      </a:accent4>
      <a:accent5>
        <a:srgbClr val="6CB16F"/>
      </a:accent5>
      <a:accent6>
        <a:srgbClr val="63B187"/>
      </a:accent6>
      <a:hlink>
        <a:srgbClr val="5A87A1"/>
      </a:hlink>
      <a:folHlink>
        <a:srgbClr val="828282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RiseVTI" id="{C2FC082F-B444-4222-AF20-78444CCB5722}" vid="{39F213E4-0CBC-40CB-B3F6-8C5562B6B99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20</Words>
  <Application>Microsoft Macintosh PowerPoint</Application>
  <PresentationFormat>Widescreen</PresentationFormat>
  <Paragraphs>3</Paragraphs>
  <Slides>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Avenir Next LT Pro</vt:lpstr>
      <vt:lpstr>Avenir Next LT Pro Light</vt:lpstr>
      <vt:lpstr>GradientRiseVTI</vt:lpstr>
      <vt:lpstr>Morning Star Gali, Tribal Water Organizer for Save CA Salmon </vt:lpstr>
      <vt:lpstr>1978 Federal Courthouse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goldfox wolf</dc:creator>
  <cp:lastModifiedBy>goldfox wolf</cp:lastModifiedBy>
  <cp:revision>4</cp:revision>
  <dcterms:created xsi:type="dcterms:W3CDTF">2020-07-03T18:28:20Z</dcterms:created>
  <dcterms:modified xsi:type="dcterms:W3CDTF">2020-07-03T18:52:20Z</dcterms:modified>
</cp:coreProperties>
</file>