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PlayfairDisplay-bold.fntdata"/><Relationship Id="rId10" Type="http://schemas.openxmlformats.org/officeDocument/2006/relationships/slide" Target="slides/slide5.xml"/><Relationship Id="rId21" Type="http://schemas.openxmlformats.org/officeDocument/2006/relationships/font" Target="fonts/PlayfairDisplay-regular.fntdata"/><Relationship Id="rId13" Type="http://schemas.openxmlformats.org/officeDocument/2006/relationships/slide" Target="slides/slide8.xml"/><Relationship Id="rId24" Type="http://schemas.openxmlformats.org/officeDocument/2006/relationships/font" Target="fonts/PlayfairDisplay-boldItalic.fntdata"/><Relationship Id="rId12" Type="http://schemas.openxmlformats.org/officeDocument/2006/relationships/slide" Target="slides/slide7.xml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1a1d6fd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1a1d6fd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Mom, Dad, born &amp; raise Family kids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Palamanui graphic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 portrait (symbolism)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1a1d6fde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1a1d6fde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our causes and people visible when they otherwise wouldn’t 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our causes for strength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1a1d6fde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1a1d6fde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with California Salmon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 other people in the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points in image - use caption for more info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1a1d6fde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1a1d6fde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1a1d6fde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1a1d6fde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1a1d6fde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1a1d6fde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159ad2f5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159ad2f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1a1d6fde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1a1d6fd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we’re starting with telling stories I wanted to start with this quote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introduction starts with the land and where I am from and the people in my life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provide connections to my ancestors who have creation stories of our connection to the land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Genealogy traces back to land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Moolelo about land 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152f3dda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152f3dda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 story relationship to land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yourself when you get involved or do this work.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relate and why do I relate? What was that moment.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152f3dda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152f3dda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Kamea Hadar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Mixing old with new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Reshaping old messages with new 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Grassroots movements use Vimeo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class or youtube 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1a1d6fde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1a1d6fde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1a1d6fde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1a1d6fd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 the history. Most people and media don’t acknowledge the history. We are on stolen land. Connect with land and connect with native people of that land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Susan Masten in the video it spoke of a tense moment where members of the Yurok tribe about to be confronted with men with billy clubs and they started singing a ceremonial song and they were scared of spirituality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1a1d6fd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1a1d6fd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It’s not just about a telescope, it’s about the very survival of our people and our culture.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159ad2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159ad2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 Releases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to 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Snippets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152f3dda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152f3dda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Photos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At the heart of these movements are people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about people connecting to eachother and land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Older and younger generations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vimeo.com/223706459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ahO9PEaCSjQ" TargetMode="External"/><Relationship Id="rId4" Type="http://schemas.openxmlformats.org/officeDocument/2006/relationships/hyperlink" Target="https://www.kcet.org/shows/tending-the-wild/salmon-fish-wars-klamath-river-susan-masten-raymond-mattz-diane-bowers" TargetMode="External"/><Relationship Id="rId5" Type="http://schemas.openxmlformats.org/officeDocument/2006/relationships/hyperlink" Target="https://www.kcet.org/shows/tending-the-wild/salmon-fish-wars-klamath-river-susan-masten-raymond-mattz-diane-bower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hyperlink" Target="https://www.youtube.com/watch?v=A2w8TWpSfgQ" TargetMode="External"/><Relationship Id="rId5" Type="http://schemas.openxmlformats.org/officeDocument/2006/relationships/hyperlink" Target="https://www.youtube.com/watch?v=peDRsxYaF1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7.jpg"/><Relationship Id="rId6" Type="http://schemas.openxmlformats.org/officeDocument/2006/relationships/image" Target="../media/image13.jpg"/><Relationship Id="rId7" Type="http://schemas.openxmlformats.org/officeDocument/2006/relationships/image" Target="../media/image1.jpg"/><Relationship Id="rId8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03750" cy="48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682625" y="10750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Storytelling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&amp;</a:t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Social Media</a:t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/>
        </p:nvSpPr>
        <p:spPr>
          <a:xfrm>
            <a:off x="124450" y="13825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Visibility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&amp;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Connectivity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Artist: Beatriz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725" y="186825"/>
            <a:ext cx="4642000" cy="463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800" y="152400"/>
            <a:ext cx="312415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97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 txBox="1"/>
          <p:nvPr/>
        </p:nvSpPr>
        <p:spPr>
          <a:xfrm>
            <a:off x="51150" y="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*CANVA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*IG/IGTV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*FB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*STORIES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*TWITTER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5115850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Ask 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Permission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Native Symbols/Artwork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Copyright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Laws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1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69150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SIGN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PETITION!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2550"/>
            <a:ext cx="8839200" cy="37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152400" y="82950"/>
            <a:ext cx="8904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Checkout the movie by Gather with Sammy Gensaw from the Yurok tribe speaking about fishing/dam removal.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875" y="152400"/>
            <a:ext cx="487309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96775" y="69125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Playfair Display"/>
                <a:ea typeface="Playfair Display"/>
                <a:cs typeface="Playfair Display"/>
                <a:sym typeface="Playfair Display"/>
              </a:rPr>
              <a:t>We Are The 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Playfair Display"/>
                <a:ea typeface="Playfair Display"/>
                <a:cs typeface="Playfair Display"/>
                <a:sym typeface="Playfair Display"/>
              </a:rPr>
              <a:t>Original </a:t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Playfair Display"/>
                <a:ea typeface="Playfair Display"/>
                <a:cs typeface="Playfair Display"/>
                <a:sym typeface="Playfair Display"/>
              </a:rPr>
              <a:t>Storytellers</a:t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0" l="25628" r="0" t="0"/>
          <a:stretch/>
        </p:blipFill>
        <p:spPr>
          <a:xfrm>
            <a:off x="138275" y="137100"/>
            <a:ext cx="4853150" cy="48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129625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Playfair Display"/>
                <a:ea typeface="Playfair Display"/>
                <a:cs typeface="Playfair Display"/>
                <a:sym typeface="Playfair Display"/>
              </a:rPr>
              <a:t>Relationship</a:t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Playfair Display"/>
                <a:ea typeface="Playfair Display"/>
                <a:cs typeface="Playfair Display"/>
                <a:sym typeface="Playfair Display"/>
              </a:rPr>
              <a:t>&amp;</a:t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Playfair Display"/>
                <a:ea typeface="Playfair Display"/>
                <a:cs typeface="Playfair Display"/>
                <a:sym typeface="Playfair Display"/>
              </a:rPr>
              <a:t>Creativity</a:t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Artist: Solomon Enos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19710" r="22688" t="0"/>
          <a:stretch/>
        </p:blipFill>
        <p:spPr>
          <a:xfrm>
            <a:off x="4258625" y="117675"/>
            <a:ext cx="4645750" cy="49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79775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*ZOOM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*ADOBE PREMIERE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*VIMEO 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"HINA" by Kamea Hadar for Pacific Development Group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5115875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Informative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&amp;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Inspirational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853150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layfair Display"/>
                <a:ea typeface="Playfair Display"/>
                <a:cs typeface="Playfair Display"/>
                <a:sym typeface="Playfair Display"/>
              </a:rPr>
              <a:t>Klamath Dams via DamsOut</a:t>
            </a:r>
            <a:endParaRPr sz="2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https://youtu.be/ahO9PEaCSjQ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2016 via KCET - An Oral History of the Klamath Salmon Wars</a:t>
            </a:r>
            <a:endParaRPr sz="25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https://www.kcet.org/shows/tending-the-wild/salmon-fish-wars-klamath-river-susan-mast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en-raymond-mattz-diane-bowers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38300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Learn the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History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1174050" y="1686225"/>
            <a:ext cx="2427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62" y="204225"/>
            <a:ext cx="3597175" cy="47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4883300" y="82950"/>
            <a:ext cx="3940500" cy="4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 ARE MAUNA KEA</a:t>
            </a:r>
            <a:endParaRPr sz="5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Standing Above the Clouds</a:t>
            </a:r>
            <a:endParaRPr sz="4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/>
              </a:rPr>
              <a:t>https://www.youtube.com/watch?v=peDRsxYaF1U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Artist: @besoul</a:t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50" y="584938"/>
            <a:ext cx="6153749" cy="39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354450" y="584950"/>
            <a:ext cx="2447100" cy="3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</a:t>
            </a:r>
            <a:r>
              <a:rPr lang="en" sz="2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heckout</a:t>
            </a:r>
            <a:endParaRPr sz="2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@huli.nvda </a:t>
            </a:r>
            <a:endParaRPr sz="2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on Instagram</a:t>
            </a:r>
            <a:endParaRPr sz="27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50" y="2001100"/>
            <a:ext cx="2204452" cy="29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349" y="383350"/>
            <a:ext cx="3371300" cy="224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5">
            <a:alphaModFix/>
          </a:blip>
          <a:srcRect b="0" l="0" r="0" t="12072"/>
          <a:stretch/>
        </p:blipFill>
        <p:spPr>
          <a:xfrm>
            <a:off x="6138443" y="183375"/>
            <a:ext cx="2311407" cy="22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 rotWithShape="1">
          <a:blip r:embed="rId6">
            <a:alphaModFix/>
          </a:blip>
          <a:srcRect b="0" l="3809" r="0" t="4461"/>
          <a:stretch/>
        </p:blipFill>
        <p:spPr>
          <a:xfrm>
            <a:off x="156138" y="183363"/>
            <a:ext cx="2757688" cy="18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8050" y="2397075"/>
            <a:ext cx="3318600" cy="24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 rotWithShape="1">
          <a:blip r:embed="rId8">
            <a:alphaModFix/>
          </a:blip>
          <a:srcRect b="0" l="0" r="0" t="3809"/>
          <a:stretch/>
        </p:blipFill>
        <p:spPr>
          <a:xfrm>
            <a:off x="2913825" y="2571737"/>
            <a:ext cx="2407602" cy="22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