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87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68" r:id="rId3"/>
    <p:sldId id="275" r:id="rId4"/>
    <p:sldId id="274" r:id="rId5"/>
    <p:sldId id="273" r:id="rId6"/>
    <p:sldId id="267" r:id="rId7"/>
    <p:sldId id="271" r:id="rId8"/>
    <p:sldId id="278" r:id="rId9"/>
    <p:sldId id="279" r:id="rId10"/>
    <p:sldId id="276" r:id="rId11"/>
    <p:sldId id="277" r:id="rId1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 autoAdjust="0"/>
    <p:restoredTop sz="93031" autoAdjust="0"/>
  </p:normalViewPr>
  <p:slideViewPr>
    <p:cSldViewPr>
      <p:cViewPr varScale="1">
        <p:scale>
          <a:sx n="98" d="100"/>
          <a:sy n="98" d="100"/>
        </p:scale>
        <p:origin x="15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7/10/20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7/10/20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7/10/20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7/10/20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7/10/20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7/10/20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7/10/20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7/10/20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7/10/20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7/10/20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7/10/20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en-US" smtClean="0"/>
              <a:pPr/>
              <a:t>7/10/20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7/10/20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7/10/20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7/10/20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wim Up the River  copy 2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53" r="-39153"/>
          <a:stretch>
            <a:fillRect/>
          </a:stretch>
        </p:blipFill>
        <p:spPr>
          <a:xfrm>
            <a:off x="914400" y="228600"/>
            <a:ext cx="7467600" cy="56007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i="1" dirty="0">
                <a:cs typeface="Arial Hebrew"/>
              </a:rPr>
              <a:t>Swim Up the </a:t>
            </a:r>
            <a:r>
              <a:rPr lang="en-US" i="1" dirty="0">
                <a:cs typeface="Cambria"/>
              </a:rPr>
              <a:t>River</a:t>
            </a:r>
          </a:p>
        </p:txBody>
      </p:sp>
    </p:spTree>
    <p:extLst>
      <p:ext uri="{BB962C8B-B14F-4D97-AF65-F5344CB8AC3E}">
        <p14:creationId xmlns:p14="http://schemas.microsoft.com/office/powerpoint/2010/main" val="359966146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 We are Still Here ...  jpg copy 3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78" r="-16778"/>
          <a:stretch>
            <a:fillRect/>
          </a:stretch>
        </p:blipFill>
        <p:spPr>
          <a:xfrm>
            <a:off x="762000" y="304800"/>
            <a:ext cx="7467600" cy="56007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i="1" dirty="0"/>
              <a:t>We Are Still Here</a:t>
            </a:r>
          </a:p>
        </p:txBody>
      </p:sp>
    </p:spTree>
    <p:extLst>
      <p:ext uri="{BB962C8B-B14F-4D97-AF65-F5344CB8AC3E}">
        <p14:creationId xmlns:p14="http://schemas.microsoft.com/office/powerpoint/2010/main" val="64335306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We Are These People composite copy 2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00" b="-40000"/>
          <a:stretch>
            <a:fillRect/>
          </a:stretch>
        </p:blipFill>
        <p:spPr>
          <a:xfrm>
            <a:off x="381000" y="104090"/>
            <a:ext cx="8382000" cy="62865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i="1" dirty="0"/>
              <a:t>We Are These People</a:t>
            </a:r>
          </a:p>
        </p:txBody>
      </p:sp>
    </p:spTree>
    <p:extLst>
      <p:ext uri="{BB962C8B-B14F-4D97-AF65-F5344CB8AC3E}">
        <p14:creationId xmlns:p14="http://schemas.microsoft.com/office/powerpoint/2010/main" val="5884766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 Cheemyach ik...  copy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26" r="-34026"/>
          <a:stretch>
            <a:fillRect/>
          </a:stretch>
        </p:blipFill>
        <p:spPr>
          <a:xfrm>
            <a:off x="838200" y="228600"/>
            <a:ext cx="7467600" cy="56007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i="1" dirty="0" err="1"/>
              <a:t>Chéemyach</a:t>
            </a:r>
            <a:r>
              <a:rPr lang="en-US" i="1" dirty="0"/>
              <a:t> </a:t>
            </a:r>
            <a:r>
              <a:rPr lang="en-US" i="1" dirty="0" err="1"/>
              <a:t>ik</a:t>
            </a:r>
            <a:r>
              <a:rPr lang="en-US" i="1" dirty="0"/>
              <a:t> </a:t>
            </a:r>
            <a:r>
              <a:rPr lang="en-US" i="1" dirty="0" err="1"/>
              <a:t>ishyâat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948773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7.  Coyote Brings Salmon into the World  copy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19" r="-11019"/>
          <a:stretch>
            <a:fillRect/>
          </a:stretch>
        </p:blipFill>
        <p:spPr>
          <a:xfrm>
            <a:off x="838200" y="152400"/>
            <a:ext cx="7467600" cy="56007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i="1" dirty="0"/>
              <a:t>Coyote Steals Salmon for Humankind</a:t>
            </a:r>
          </a:p>
        </p:txBody>
      </p:sp>
    </p:spTree>
    <p:extLst>
      <p:ext uri="{BB962C8B-B14F-4D97-AF65-F5344CB8AC3E}">
        <p14:creationId xmlns:p14="http://schemas.microsoft.com/office/powerpoint/2010/main" val="11176017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IA panel Salmon Life Cyclecopy copy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74" r="-16574"/>
          <a:stretch>
            <a:fillRect/>
          </a:stretch>
        </p:blipFill>
        <p:spPr>
          <a:xfrm>
            <a:off x="762000" y="152400"/>
            <a:ext cx="7467600" cy="56007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i="1" dirty="0"/>
              <a:t>Life Cycle</a:t>
            </a:r>
          </a:p>
        </p:txBody>
      </p:sp>
    </p:spTree>
    <p:extLst>
      <p:ext uri="{BB962C8B-B14F-4D97-AF65-F5344CB8AC3E}">
        <p14:creationId xmlns:p14="http://schemas.microsoft.com/office/powerpoint/2010/main" val="64594589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8.  Save our Salmon:Remove the Dams AIA  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19" r="-16019"/>
          <a:stretch>
            <a:fillRect/>
          </a:stretch>
        </p:blipFill>
        <p:spPr>
          <a:xfrm>
            <a:off x="838200" y="228600"/>
            <a:ext cx="7467600" cy="56007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i="1" dirty="0"/>
              <a:t>Save Our Salmon</a:t>
            </a:r>
          </a:p>
        </p:txBody>
      </p:sp>
    </p:spTree>
    <p:extLst>
      <p:ext uri="{BB962C8B-B14F-4D97-AF65-F5344CB8AC3E}">
        <p14:creationId xmlns:p14="http://schemas.microsoft.com/office/powerpoint/2010/main" val="40933146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 U'ipvâaramuti (She'sGoing Home) jpg copy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33" b="-26333"/>
          <a:stretch>
            <a:fillRect/>
          </a:stretch>
        </p:blipFill>
        <p:spPr>
          <a:xfrm>
            <a:off x="838200" y="228600"/>
            <a:ext cx="7467600" cy="56007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i="1" dirty="0" err="1"/>
              <a:t>U’ípvâaram</a:t>
            </a:r>
            <a:endParaRPr lang="en-US" i="1" dirty="0"/>
          </a:p>
          <a:p>
            <a:pPr algn="ctr"/>
            <a:r>
              <a:rPr lang="en-US" i="1" dirty="0"/>
              <a:t>(She’s Going Home)</a:t>
            </a:r>
          </a:p>
        </p:txBody>
      </p:sp>
    </p:spTree>
    <p:extLst>
      <p:ext uri="{BB962C8B-B14F-4D97-AF65-F5344CB8AC3E}">
        <p14:creationId xmlns:p14="http://schemas.microsoft.com/office/powerpoint/2010/main" val="37033969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Hope and Renewal Swim Against the Current350dpi copy 2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89" r="-15889"/>
          <a:stretch>
            <a:fillRect/>
          </a:stretch>
        </p:blipFill>
        <p:spPr>
          <a:xfrm>
            <a:off x="838200" y="228600"/>
            <a:ext cx="7467600" cy="56007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5943600"/>
            <a:ext cx="7467600" cy="762000"/>
          </a:xfrm>
        </p:spPr>
        <p:txBody>
          <a:bodyPr/>
          <a:lstStyle/>
          <a:p>
            <a:pPr algn="ctr"/>
            <a:r>
              <a:rPr lang="en-US" i="1" dirty="0"/>
              <a:t>Hope and Renewal Swim Against the Current</a:t>
            </a:r>
          </a:p>
        </p:txBody>
      </p:sp>
    </p:spTree>
    <p:extLst>
      <p:ext uri="{BB962C8B-B14F-4D97-AF65-F5344CB8AC3E}">
        <p14:creationId xmlns:p14="http://schemas.microsoft.com/office/powerpoint/2010/main" val="12408444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Water is Life web ready  copy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82" r="-16482"/>
          <a:stretch>
            <a:fillRect/>
          </a:stretch>
        </p:blipFill>
        <p:spPr>
          <a:xfrm>
            <a:off x="838200" y="228600"/>
            <a:ext cx="7467600" cy="56007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i="1" dirty="0"/>
              <a:t>Water is Life</a:t>
            </a:r>
          </a:p>
        </p:txBody>
      </p:sp>
    </p:spTree>
    <p:extLst>
      <p:ext uri="{BB962C8B-B14F-4D97-AF65-F5344CB8AC3E}">
        <p14:creationId xmlns:p14="http://schemas.microsoft.com/office/powerpoint/2010/main" val="28113014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risling_stok011320_371_front copy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61" r="-49861"/>
          <a:stretch>
            <a:fillRect/>
          </a:stretch>
        </p:blipFill>
        <p:spPr>
          <a:xfrm>
            <a:off x="838200" y="304800"/>
            <a:ext cx="7467600" cy="56007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9200" y="5943600"/>
            <a:ext cx="6781800" cy="762000"/>
          </a:xfrm>
        </p:spPr>
        <p:txBody>
          <a:bodyPr/>
          <a:lstStyle/>
          <a:p>
            <a:pPr algn="ctr"/>
            <a:r>
              <a:rPr lang="en-US" i="1" dirty="0" err="1"/>
              <a:t>Íshaha</a:t>
            </a:r>
            <a:r>
              <a:rPr lang="en-US" i="1" dirty="0"/>
              <a:t> </a:t>
            </a:r>
            <a:r>
              <a:rPr lang="en-US" i="1" dirty="0" err="1"/>
              <a:t>uum</a:t>
            </a:r>
            <a:r>
              <a:rPr lang="en-US" i="1" dirty="0"/>
              <a:t> </a:t>
            </a:r>
            <a:r>
              <a:rPr lang="en-US" i="1" dirty="0" err="1"/>
              <a:t>Imyáatih</a:t>
            </a:r>
            <a:r>
              <a:rPr lang="en-US" i="1" dirty="0"/>
              <a:t> (Water is Life)</a:t>
            </a:r>
          </a:p>
        </p:txBody>
      </p:sp>
    </p:spTree>
    <p:extLst>
      <p:ext uri="{BB962C8B-B14F-4D97-AF65-F5344CB8AC3E}">
        <p14:creationId xmlns:p14="http://schemas.microsoft.com/office/powerpoint/2010/main" val="13858205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49</Words>
  <Application>Microsoft Macintosh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2010-02-01T21:31:06Z</dcterms:created>
  <dcterms:modified xsi:type="dcterms:W3CDTF">2020-07-10T17:06:30Z</dcterms:modified>
</cp:coreProperties>
</file>