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11fa46a35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11fa46a35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11fa46a35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911fa46a35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911fa46a35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911fa46a35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911fa46a35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911fa46a35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11fa46a35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911fa46a35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11fa46a35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911fa46a35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mailto:terria@heydaybooks.com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mailto:terria@heydaybooks.com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37275" y="3447500"/>
            <a:ext cx="8520600" cy="12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Terria Smith</a:t>
            </a:r>
            <a:endParaRPr b="1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Editor, </a:t>
            </a:r>
            <a:r>
              <a:rPr i="1"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News from Native California</a:t>
            </a:r>
            <a:endParaRPr i="1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0748" y="1332025"/>
            <a:ext cx="2893676" cy="13421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382850"/>
            <a:ext cx="8520600" cy="8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“Telling Your Story” through</a:t>
            </a:r>
            <a:endParaRPr b="1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latin typeface="Courier New"/>
                <a:ea typeface="Courier New"/>
                <a:cs typeface="Courier New"/>
                <a:sym typeface="Courier New"/>
              </a:rPr>
              <a:t>News from Native California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 background: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3604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●"/>
            </a:pPr>
            <a:r>
              <a:rPr b="1" lang="en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The magazine was founded in 1987</a:t>
            </a:r>
            <a:endParaRPr b="1"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●"/>
            </a:pPr>
            <a:r>
              <a:rPr b="1" lang="en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Published by the Berkeley Roundhouse Program with Heyday Books</a:t>
            </a:r>
            <a:endParaRPr b="1"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●"/>
            </a:pPr>
            <a:r>
              <a:rPr b="1" lang="en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Quarterly publication that focuses solely on tribes that are Indigenous to California</a:t>
            </a:r>
            <a:endParaRPr b="1"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●"/>
            </a:pPr>
            <a:r>
              <a:rPr b="1" lang="en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Primarily an arts and cultures focus</a:t>
            </a:r>
            <a:endParaRPr b="1"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4875" y="1432125"/>
            <a:ext cx="2260499" cy="2857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8600" y="1432125"/>
            <a:ext cx="2253874" cy="2867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Environmental stories in </a:t>
            </a:r>
            <a:r>
              <a:rPr b="1" i="1" lang="en">
                <a:latin typeface="Courier New"/>
                <a:ea typeface="Courier New"/>
                <a:cs typeface="Courier New"/>
                <a:sym typeface="Courier New"/>
              </a:rPr>
              <a:t>News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●"/>
            </a:pPr>
            <a:r>
              <a:rPr b="1"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Unless there is a theme for the print magazine, there is almost always room for tribal environmental stories</a:t>
            </a:r>
            <a:endParaRPr b="1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●"/>
            </a:pPr>
            <a:r>
              <a:rPr b="1"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We’ve had entire issues of the magazine dedicated to nature and the </a:t>
            </a:r>
            <a:r>
              <a:rPr b="1"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environment</a:t>
            </a:r>
            <a:r>
              <a:rPr b="1"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1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8425" y="1338075"/>
            <a:ext cx="2306498" cy="2948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Print edition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5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urier New"/>
              <a:buChar char="●"/>
            </a:pPr>
            <a:r>
              <a:rPr b="1" lang="en"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Submission</a:t>
            </a:r>
            <a:r>
              <a:rPr b="1" lang="en"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based magazine (meaning it’s best if you write the stories yourself and turn them in to us)</a:t>
            </a:r>
            <a:endParaRPr b="1"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urier New"/>
              <a:buChar char="●"/>
            </a:pPr>
            <a:r>
              <a:rPr b="1" lang="en"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The magazine accepts a wide variety of features including: art, </a:t>
            </a:r>
            <a:r>
              <a:rPr b="1" lang="en"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photography</a:t>
            </a:r>
            <a:r>
              <a:rPr b="1" lang="en"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, poetry, news stories, essays,short stories, open letters, opinion pieces</a:t>
            </a:r>
            <a:endParaRPr b="1"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urier New"/>
              <a:buChar char="●"/>
            </a:pPr>
            <a:r>
              <a:rPr b="1" lang="en"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Final Deadlines:</a:t>
            </a:r>
            <a:endParaRPr b="1"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urier New"/>
              <a:buChar char="○"/>
            </a:pPr>
            <a:r>
              <a:rPr b="1"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Fall - August 1</a:t>
            </a:r>
            <a:endParaRPr b="1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urier New"/>
              <a:buChar char="○"/>
            </a:pPr>
            <a:r>
              <a:rPr b="1"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Winter - November 1</a:t>
            </a:r>
            <a:endParaRPr b="1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urier New"/>
              <a:buChar char="○"/>
            </a:pPr>
            <a:r>
              <a:rPr b="1"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Spring - March 1</a:t>
            </a:r>
            <a:endParaRPr b="1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urier New"/>
              <a:buChar char="○"/>
            </a:pPr>
            <a:r>
              <a:rPr b="1"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Summer - May 1</a:t>
            </a:r>
            <a:endParaRPr b="1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urier New"/>
              <a:buChar char="●"/>
            </a:pPr>
            <a:r>
              <a:rPr b="1" lang="en"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Send pitches to me at </a:t>
            </a:r>
            <a:r>
              <a:rPr b="1" lang="en" sz="1600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3"/>
              </a:rPr>
              <a:t>terria@heydaybooks.com</a:t>
            </a:r>
            <a:endParaRPr b="1"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●"/>
            </a:pPr>
            <a:r>
              <a:rPr b="1" lang="en"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For more info, visit: </a:t>
            </a:r>
            <a:r>
              <a:rPr b="1"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http://newsfromnativecalifornia.com/submission-guidelines/</a:t>
            </a:r>
            <a:endParaRPr b="1" sz="1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Web edition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●"/>
            </a:pPr>
            <a:r>
              <a:rPr b="1"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Submissions accepted for the website any time</a:t>
            </a:r>
            <a:endParaRPr b="1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●"/>
            </a:pPr>
            <a:r>
              <a:rPr b="1"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Best option for breaking news, press releases, etc. </a:t>
            </a:r>
            <a:endParaRPr b="1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●"/>
            </a:pPr>
            <a:r>
              <a:rPr b="1"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In the event that you are unable to write a story yourself, we do have a couple of writers who can help out if they are available</a:t>
            </a:r>
            <a:endParaRPr b="1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●"/>
            </a:pPr>
            <a:r>
              <a:rPr b="1"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The website also has an events calendar, and we accept entries for this</a:t>
            </a:r>
            <a:endParaRPr b="1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●"/>
            </a:pPr>
            <a:r>
              <a:rPr b="1"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Send pitches, stories, and events to me at </a:t>
            </a:r>
            <a:r>
              <a:rPr b="1" lang="en" u="sng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  <a:hlinkClick r:id="rId3"/>
              </a:rPr>
              <a:t>terria@heydaybooks.com</a:t>
            </a:r>
            <a:endParaRPr b="1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Social media:</a:t>
            </a:r>
            <a:endParaRPr b="1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●"/>
            </a:pPr>
            <a:r>
              <a:rPr b="1"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The magazine’s following is not enormous, but we have a very engaged following. So if there is something you want people to know it can gain a lot of traction</a:t>
            </a:r>
            <a:endParaRPr b="1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●"/>
            </a:pPr>
            <a:r>
              <a:rPr b="1"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Please reach out to us via our platforms and - if the news is focusing on California tribal people - we will share it as soon as we can</a:t>
            </a:r>
            <a:endParaRPr b="1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○"/>
            </a:pPr>
            <a:r>
              <a:rPr b="1" lang="en" sz="18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Facebook - @NewsFromNativeCalifornia</a:t>
            </a:r>
            <a:endParaRPr b="1" sz="18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○"/>
            </a:pPr>
            <a:r>
              <a:rPr b="1" lang="en" sz="18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Instagram - @newsfromnativecalifornia</a:t>
            </a:r>
            <a:endParaRPr b="1" sz="18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○"/>
            </a:pPr>
            <a:r>
              <a:rPr b="1" lang="en" sz="18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Twitter - @NNCMagazine</a:t>
            </a:r>
            <a:endParaRPr b="1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For more information:</a:t>
            </a:r>
            <a:endParaRPr b="1" sz="28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8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n</a:t>
            </a:r>
            <a:r>
              <a:rPr lang="en" sz="28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ewsfromnativecalifornia.com</a:t>
            </a:r>
            <a:endParaRPr sz="28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