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84" r:id="rId2"/>
    <p:sldId id="285" r:id="rId3"/>
    <p:sldId id="270" r:id="rId4"/>
    <p:sldId id="272" r:id="rId5"/>
    <p:sldId id="271" r:id="rId6"/>
    <p:sldId id="268" r:id="rId7"/>
    <p:sldId id="264" r:id="rId8"/>
    <p:sldId id="265" r:id="rId9"/>
    <p:sldId id="266" r:id="rId10"/>
    <p:sldId id="273" r:id="rId11"/>
    <p:sldId id="275" r:id="rId12"/>
    <p:sldId id="279" r:id="rId13"/>
    <p:sldId id="280" r:id="rId14"/>
    <p:sldId id="267" r:id="rId15"/>
    <p:sldId id="269" r:id="rId16"/>
    <p:sldId id="274" r:id="rId17"/>
  </p:sldIdLst>
  <p:sldSz cx="9144000" cy="5143500" type="screen16x9"/>
  <p:notesSz cx="6858000" cy="9144000"/>
  <p:embeddedFontLst>
    <p:embeddedFont>
      <p:font typeface="Gill Sans" panose="020B0502020104020203" pitchFamily="34" charset="-79"/>
      <p:regular r:id="rId19"/>
      <p:bold r:id="rId20"/>
    </p:embeddedFont>
    <p:embeddedFont>
      <p:font typeface="Impact" panose="020B0806030902050204" pitchFamily="3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62"/>
  </p:normalViewPr>
  <p:slideViewPr>
    <p:cSldViewPr snapToGrid="0">
      <p:cViewPr varScale="1">
        <p:scale>
          <a:sx n="102" d="100"/>
          <a:sy n="102" d="100"/>
        </p:scale>
        <p:origin x="176" y="4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938759" y="1714501"/>
            <a:ext cx="7633800" cy="2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 rot="5400000">
            <a:off x="6009190" y="1827440"/>
            <a:ext cx="42003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 rot="5400000">
            <a:off x="1990114" y="-760211"/>
            <a:ext cx="4200300" cy="6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42975" y="1714500"/>
            <a:ext cx="3600600" cy="27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4985847" y="1714500"/>
            <a:ext cx="3600600" cy="27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2432197" y="805416"/>
            <a:ext cx="6140400" cy="30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Impact"/>
              <a:buNone/>
              <a:defRPr sz="63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2432198" y="3869836"/>
            <a:ext cx="5263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5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2427410" y="4781759"/>
            <a:ext cx="11205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959298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7456826" y="4781759"/>
            <a:ext cx="11157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" name="Google Shape;40;p5" title="left scallop shape"/>
          <p:cNvGrpSpPr/>
          <p:nvPr/>
        </p:nvGrpSpPr>
        <p:grpSpPr>
          <a:xfrm>
            <a:off x="0" y="0"/>
            <a:ext cx="2110978" cy="5143500"/>
            <a:chOff x="0" y="0"/>
            <a:chExt cx="2814638" cy="6858000"/>
          </a:xfrm>
        </p:grpSpPr>
        <p:sp>
          <p:nvSpPr>
            <p:cNvPr id="41" name="Google Shape;41;p5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2" name="Google Shape;42;p5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39546" y="285750"/>
            <a:ext cx="76296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938759" y="1649725"/>
            <a:ext cx="36006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942975" y="2181826"/>
            <a:ext cx="36006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4975398" y="1649725"/>
            <a:ext cx="36006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975398" y="2181826"/>
            <a:ext cx="36006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 title="right scallop background shape"/>
          <p:cNvSpPr/>
          <p:nvPr/>
        </p:nvSpPr>
        <p:spPr>
          <a:xfrm>
            <a:off x="5542359" y="0"/>
            <a:ext cx="3601641" cy="51435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6253413" y="342899"/>
            <a:ext cx="23190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ill Sans"/>
              <a:buNone/>
              <a:defRPr sz="1400" b="1" i="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573788" y="690283"/>
            <a:ext cx="4618800" cy="3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619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100"/>
              <a:buChar char="–"/>
              <a:defRPr sz="21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–"/>
              <a:defRPr sz="1500"/>
            </a:lvl6pPr>
            <a:lvl7pPr marL="3200400" lvl="6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–"/>
              <a:defRPr sz="1500"/>
            </a:lvl8pPr>
            <a:lvl9pPr marL="4114800" lvl="8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6253414" y="1306002"/>
            <a:ext cx="23190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573788" y="4781759"/>
            <a:ext cx="9249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1577715" y="4781759"/>
            <a:ext cx="2611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4268261" y="4781759"/>
            <a:ext cx="9243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9" title="left edge border"/>
          <p:cNvSpPr/>
          <p:nvPr/>
        </p:nvSpPr>
        <p:spPr>
          <a:xfrm>
            <a:off x="0" y="0"/>
            <a:ext cx="21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212598" y="0"/>
            <a:ext cx="5516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Gill Sans"/>
              <a:buNone/>
              <a:defRPr sz="2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Gill Sans"/>
              <a:buNone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Gill Sans"/>
              <a:buNone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Gill Sans"/>
              <a:buNone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2" name="Google Shape;72;p10" title="right scallop background shape"/>
          <p:cNvSpPr/>
          <p:nvPr/>
        </p:nvSpPr>
        <p:spPr>
          <a:xfrm>
            <a:off x="5542359" y="0"/>
            <a:ext cx="3601641" cy="51435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3" name="Google Shape;73;p10" title="left edge border"/>
          <p:cNvSpPr/>
          <p:nvPr/>
        </p:nvSpPr>
        <p:spPr>
          <a:xfrm>
            <a:off x="0" y="0"/>
            <a:ext cx="21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6253412" y="342900"/>
            <a:ext cx="23190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ill Sans"/>
              <a:buNone/>
              <a:defRPr sz="1400" b="1" i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6253412" y="1306002"/>
            <a:ext cx="23190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574463" y="4781759"/>
            <a:ext cx="924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ftr" idx="11"/>
          </p:nvPr>
        </p:nvSpPr>
        <p:spPr>
          <a:xfrm>
            <a:off x="1577716" y="4781759"/>
            <a:ext cx="2611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4265676" y="4781759"/>
            <a:ext cx="925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 rot="5400000">
            <a:off x="3408000" y="-754799"/>
            <a:ext cx="2695200" cy="7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Impact"/>
              <a:buNone/>
              <a:defRPr sz="38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38759" y="1714501"/>
            <a:ext cx="7633800" cy="2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ill Sans"/>
              <a:buChar char="–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ill Sans"/>
              <a:buChar char="–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ill Sans"/>
              <a:buChar char="–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 title="Left scallop edge"/>
          <p:cNvSpPr/>
          <p:nvPr/>
        </p:nvSpPr>
        <p:spPr>
          <a:xfrm>
            <a:off x="0" y="0"/>
            <a:ext cx="664369" cy="51435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" name="Google Shape;12;p1" title="right edge border"/>
          <p:cNvSpPr/>
          <p:nvPr/>
        </p:nvSpPr>
        <p:spPr>
          <a:xfrm>
            <a:off x="8931402" y="0"/>
            <a:ext cx="21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94">
          <p15:clr>
            <a:srgbClr val="F26B43"/>
          </p15:clr>
        </p15:guide>
        <p15:guide id="2" pos="5400">
          <p15:clr>
            <a:srgbClr val="F26B43"/>
          </p15:clr>
        </p15:guide>
        <p15:guide id="3" orient="horz" pos="3006">
          <p15:clr>
            <a:srgbClr val="F26B43"/>
          </p15:clr>
        </p15:guide>
        <p15:guide id="4" orient="horz" pos="1080">
          <p15:clr>
            <a:srgbClr val="F26B43"/>
          </p15:clr>
        </p15:guide>
        <p15:guide id="5" orient="horz" pos="2790">
          <p15:clr>
            <a:srgbClr val="F26B43"/>
          </p15:clr>
        </p15:guide>
        <p15:guide id="6" orient="horz" pos="1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forest&#10;&#10;Description automatically generated">
            <a:extLst>
              <a:ext uri="{FF2B5EF4-FFF2-40B4-BE49-F238E27FC236}">
                <a16:creationId xmlns:a16="http://schemas.microsoft.com/office/drawing/2014/main" id="{4D4F2784-6445-EB49-BA87-C84770AA8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79" y="0"/>
            <a:ext cx="68592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2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mall, decorated, paper, colorful&#10;&#10;Description automatically generated">
            <a:extLst>
              <a:ext uri="{FF2B5EF4-FFF2-40B4-BE49-F238E27FC236}">
                <a16:creationId xmlns:a16="http://schemas.microsoft.com/office/drawing/2014/main" id="{F5FB65E2-CA9D-AD4F-AA8C-0FC4FC29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17500"/>
            <a:ext cx="83312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1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5920F-7877-6A4F-BF7B-F40B613D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228" y="0"/>
            <a:ext cx="35235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5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colorful, small, food&#10;&#10;Description automatically generated">
            <a:extLst>
              <a:ext uri="{FF2B5EF4-FFF2-40B4-BE49-F238E27FC236}">
                <a16:creationId xmlns:a16="http://schemas.microsoft.com/office/drawing/2014/main" id="{5A9043E5-D719-D14B-81E9-32FDBB15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035" y="0"/>
            <a:ext cx="36739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3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abric, sitting, table&#10;&#10;Description automatically generated">
            <a:extLst>
              <a:ext uri="{FF2B5EF4-FFF2-40B4-BE49-F238E27FC236}">
                <a16:creationId xmlns:a16="http://schemas.microsoft.com/office/drawing/2014/main" id="{7BF4CD87-E73D-F247-938A-626CC08AF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140" y="0"/>
            <a:ext cx="38457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71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EC00B93-4D23-724B-8B6F-F542B6CF5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4615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6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14744E6B-2447-FE49-B788-52569DFE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76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orest&#10;&#10;Description automatically generated">
            <a:extLst>
              <a:ext uri="{FF2B5EF4-FFF2-40B4-BE49-F238E27FC236}">
                <a16:creationId xmlns:a16="http://schemas.microsoft.com/office/drawing/2014/main" id="{2ED312F6-777A-764F-AC3C-BA0632141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0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photo, field&#10;&#10;Description automatically generated">
            <a:extLst>
              <a:ext uri="{FF2B5EF4-FFF2-40B4-BE49-F238E27FC236}">
                <a16:creationId xmlns:a16="http://schemas.microsoft.com/office/drawing/2014/main" id="{4B02868A-7142-6C48-BD7F-4DFA568BA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0" y="1460500"/>
            <a:ext cx="31369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8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E85AE2FA-F826-A647-BD4A-2E27B9ED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0249" y="642937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1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riding, large&#10;&#10;Description automatically generated">
            <a:extLst>
              <a:ext uri="{FF2B5EF4-FFF2-40B4-BE49-F238E27FC236}">
                <a16:creationId xmlns:a16="http://schemas.microsoft.com/office/drawing/2014/main" id="{98F28C4F-27A9-7F46-8E98-9AC1FBD9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00250" y="643286"/>
            <a:ext cx="5143499" cy="38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, table, shelf&#10;&#10;Description automatically generated">
            <a:extLst>
              <a:ext uri="{FF2B5EF4-FFF2-40B4-BE49-F238E27FC236}">
                <a16:creationId xmlns:a16="http://schemas.microsoft.com/office/drawing/2014/main" id="{C3588867-C661-C24C-AEB9-C83FC6F20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25" y="0"/>
            <a:ext cx="68613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5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ttle&#10;&#10;Description automatically generated">
            <a:extLst>
              <a:ext uri="{FF2B5EF4-FFF2-40B4-BE49-F238E27FC236}">
                <a16:creationId xmlns:a16="http://schemas.microsoft.com/office/drawing/2014/main" id="{805B463A-E252-5E4D-BA5C-956AE9EB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2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colorful, room&#10;&#10;Description automatically generated">
            <a:extLst>
              <a:ext uri="{FF2B5EF4-FFF2-40B4-BE49-F238E27FC236}">
                <a16:creationId xmlns:a16="http://schemas.microsoft.com/office/drawing/2014/main" id="{DC250330-574A-2345-9342-EE2B3260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9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front, food, bird&#10;&#10;Description automatically generated">
            <a:extLst>
              <a:ext uri="{FF2B5EF4-FFF2-40B4-BE49-F238E27FC236}">
                <a16:creationId xmlns:a16="http://schemas.microsoft.com/office/drawing/2014/main" id="{E0BC6266-E9B9-4C41-B79D-92FC4E28F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296" y="0"/>
            <a:ext cx="52274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n the wall&#10;&#10;Description automatically generated">
            <a:extLst>
              <a:ext uri="{FF2B5EF4-FFF2-40B4-BE49-F238E27FC236}">
                <a16:creationId xmlns:a16="http://schemas.microsoft.com/office/drawing/2014/main" id="{F301B91D-E14C-9B4D-9600-8CB5EA14C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646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Macintosh PowerPoint</Application>
  <PresentationFormat>On-screen Show (16:9)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Gill Sans</vt:lpstr>
      <vt:lpstr>Arial</vt:lpstr>
      <vt:lpstr>Impact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Samuel Sellers</cp:lastModifiedBy>
  <cp:revision>5</cp:revision>
  <dcterms:modified xsi:type="dcterms:W3CDTF">2020-07-10T17:51:26Z</dcterms:modified>
</cp:coreProperties>
</file>