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B7401-83C5-4FF1-A7F4-61FAC2FE348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61748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B7401-83C5-4FF1-A7F4-61FAC2FE348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54123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B7401-83C5-4FF1-A7F4-61FAC2FE348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329629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B7401-83C5-4FF1-A7F4-61FAC2FE348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26375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FB7401-83C5-4FF1-A7F4-61FAC2FE348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280541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B7401-83C5-4FF1-A7F4-61FAC2FE348F}"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143788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B7401-83C5-4FF1-A7F4-61FAC2FE348F}"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13775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B7401-83C5-4FF1-A7F4-61FAC2FE348F}"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179865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B7401-83C5-4FF1-A7F4-61FAC2FE348F}"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72394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FB7401-83C5-4FF1-A7F4-61FAC2FE348F}"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924660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FB7401-83C5-4FF1-A7F4-61FAC2FE348F}"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E9C92-980B-456D-A9E1-ACAAE04AD01F}" type="slidenum">
              <a:rPr lang="en-US" smtClean="0"/>
              <a:t>‹#›</a:t>
            </a:fld>
            <a:endParaRPr lang="en-US"/>
          </a:p>
        </p:txBody>
      </p:sp>
    </p:spTree>
    <p:extLst>
      <p:ext uri="{BB962C8B-B14F-4D97-AF65-F5344CB8AC3E}">
        <p14:creationId xmlns:p14="http://schemas.microsoft.com/office/powerpoint/2010/main" val="110115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B7401-83C5-4FF1-A7F4-61FAC2FE348F}" type="datetimeFigureOut">
              <a:rPr lang="en-US" smtClean="0"/>
              <a:t>7/13/2020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E9C92-980B-456D-A9E1-ACAAE04AD01F}" type="slidenum">
              <a:rPr lang="en-US" smtClean="0"/>
              <a:t>‹#›</a:t>
            </a:fld>
            <a:endParaRPr lang="en-US"/>
          </a:p>
        </p:txBody>
      </p:sp>
    </p:spTree>
    <p:extLst>
      <p:ext uri="{BB962C8B-B14F-4D97-AF65-F5344CB8AC3E}">
        <p14:creationId xmlns:p14="http://schemas.microsoft.com/office/powerpoint/2010/main" val="2193271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1257" y="410547"/>
            <a:ext cx="11038114" cy="830424"/>
          </a:xfrm>
        </p:spPr>
        <p:txBody>
          <a:bodyPr>
            <a:normAutofit/>
          </a:bodyPr>
          <a:lstStyle/>
          <a:p>
            <a:pPr algn="l"/>
            <a:r>
              <a:rPr lang="en-US" sz="4900" b="1" dirty="0" smtClean="0">
                <a:solidFill>
                  <a:schemeClr val="accent5">
                    <a:lumMod val="75000"/>
                  </a:schemeClr>
                </a:solidFill>
              </a:rPr>
              <a:t>How the Canoe Project came to be</a:t>
            </a:r>
            <a:r>
              <a:rPr lang="en-US" sz="1800" b="1" dirty="0" smtClean="0">
                <a:solidFill>
                  <a:schemeClr val="accent5">
                    <a:lumMod val="75000"/>
                  </a:schemeClr>
                </a:solidFill>
              </a:rPr>
              <a:t>,,,</a:t>
            </a:r>
            <a:endParaRPr lang="en-US" sz="1800" b="1" dirty="0">
              <a:solidFill>
                <a:schemeClr val="accent5">
                  <a:lumMod val="75000"/>
                </a:schemeClr>
              </a:solidFill>
            </a:endParaRPr>
          </a:p>
        </p:txBody>
      </p:sp>
      <p:sp>
        <p:nvSpPr>
          <p:cNvPr id="3" name="Subtitle 2"/>
          <p:cNvSpPr>
            <a:spLocks noGrp="1"/>
          </p:cNvSpPr>
          <p:nvPr>
            <p:ph type="subTitle" idx="1"/>
          </p:nvPr>
        </p:nvSpPr>
        <p:spPr>
          <a:xfrm>
            <a:off x="195943" y="1464906"/>
            <a:ext cx="11374016" cy="4917232"/>
          </a:xfrm>
        </p:spPr>
        <p:txBody>
          <a:bodyPr>
            <a:noAutofit/>
          </a:bodyPr>
          <a:lstStyle/>
          <a:p>
            <a:pPr algn="l"/>
            <a:r>
              <a:rPr lang="en-US" sz="2800" dirty="0" smtClean="0"/>
              <a:t>The first “Free the Snake Flotilla” held on the Snake River near </a:t>
            </a:r>
            <a:r>
              <a:rPr lang="en-US" sz="2800" dirty="0" err="1" smtClean="0"/>
              <a:t>Wawawai</a:t>
            </a:r>
            <a:r>
              <a:rPr lang="en-US" sz="2800" dirty="0" smtClean="0"/>
              <a:t> Canyon in Summer of 2015 was when we met some tribal folks who had their own canoes. These were the </a:t>
            </a:r>
            <a:r>
              <a:rPr lang="en-US" sz="2800" dirty="0" err="1" smtClean="0"/>
              <a:t>Kalispel</a:t>
            </a:r>
            <a:r>
              <a:rPr lang="en-US" sz="2800" dirty="0" smtClean="0"/>
              <a:t>, Spokane and Coeur d’ Alene. We began discussing the idea of our group carving one and learned much from their experience. We had a couple of folks go to the </a:t>
            </a:r>
            <a:r>
              <a:rPr lang="en-US" sz="2800" dirty="0" err="1" smtClean="0"/>
              <a:t>Selway</a:t>
            </a:r>
            <a:r>
              <a:rPr lang="en-US" sz="2800" dirty="0" smtClean="0"/>
              <a:t> </a:t>
            </a:r>
            <a:r>
              <a:rPr lang="en-US" sz="2800" dirty="0" err="1" smtClean="0"/>
              <a:t>Lochsa</a:t>
            </a:r>
            <a:r>
              <a:rPr lang="en-US" sz="2800" dirty="0" smtClean="0"/>
              <a:t> River area to check for some logs. They found two a Cedar and the one we chose a Yellow Fir.  The next step was to get the log down to our site. This was a learning experience but we finally got it to </a:t>
            </a:r>
            <a:r>
              <a:rPr lang="en-US" sz="2800" dirty="0" err="1" smtClean="0"/>
              <a:t>Lapwai</a:t>
            </a:r>
            <a:r>
              <a:rPr lang="en-US" sz="2800" dirty="0" smtClean="0"/>
              <a:t>. Next step was to buy the tools we needed and were aided in this by Jim Jameson, Master canoe carver who provided direction and guidance. Jim and his friends put the log into the Clearwater to see how it “floated” and to determine how to carve the log.</a:t>
            </a:r>
            <a:endParaRPr lang="en-US" sz="2800" dirty="0"/>
          </a:p>
        </p:txBody>
      </p:sp>
    </p:spTree>
    <p:extLst>
      <p:ext uri="{BB962C8B-B14F-4D97-AF65-F5344CB8AC3E}">
        <p14:creationId xmlns:p14="http://schemas.microsoft.com/office/powerpoint/2010/main" val="160746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0547"/>
            <a:ext cx="9144000" cy="1315617"/>
          </a:xfrm>
        </p:spPr>
        <p:txBody>
          <a:bodyPr>
            <a:normAutofit fontScale="90000"/>
          </a:bodyPr>
          <a:lstStyle/>
          <a:p>
            <a:r>
              <a:rPr lang="en-US" sz="4400" b="1" dirty="0" smtClean="0">
                <a:solidFill>
                  <a:srgbClr val="FF0000"/>
                </a:solidFill>
              </a:rPr>
              <a:t>A Healing Journey, a story of bringing back Canoes to the Nez Perce reservation</a:t>
            </a:r>
            <a:endParaRPr lang="en-US" sz="4400" b="1" dirty="0">
              <a:solidFill>
                <a:srgbClr val="FF0000"/>
              </a:solidFill>
            </a:endParaRPr>
          </a:p>
        </p:txBody>
      </p:sp>
      <p:sp>
        <p:nvSpPr>
          <p:cNvPr id="3" name="Subtitle 2"/>
          <p:cNvSpPr>
            <a:spLocks noGrp="1"/>
          </p:cNvSpPr>
          <p:nvPr>
            <p:ph type="subTitle" idx="1"/>
          </p:nvPr>
        </p:nvSpPr>
        <p:spPr>
          <a:xfrm>
            <a:off x="643811" y="4665306"/>
            <a:ext cx="10898155" cy="1763486"/>
          </a:xfrm>
        </p:spPr>
        <p:txBody>
          <a:bodyPr/>
          <a:lstStyle/>
          <a:p>
            <a:pPr algn="l"/>
            <a:r>
              <a:rPr lang="en-US" dirty="0" smtClean="0"/>
              <a:t>It all began with an idea and of course a log. (Yellow Fir) that was acquired from the </a:t>
            </a:r>
            <a:r>
              <a:rPr lang="en-US" dirty="0" err="1" smtClean="0"/>
              <a:t>Selway</a:t>
            </a:r>
            <a:r>
              <a:rPr lang="en-US" dirty="0" smtClean="0"/>
              <a:t> River of the Nez Perce/Clearwater National Forest through a NPTEC Special Use permit, since it was in a Roadless/Wilderness area of the National Forest. After buying tools and a much needed canopy since in July in </a:t>
            </a:r>
            <a:r>
              <a:rPr lang="en-US" dirty="0" err="1" smtClean="0"/>
              <a:t>Lapwai</a:t>
            </a:r>
            <a:r>
              <a:rPr lang="en-US" dirty="0" smtClean="0"/>
              <a:t>, ID it was getting 105 degrees during the day. Undaunted we began our “Canoe journey” with no covering.</a:t>
            </a:r>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8899" y="2071396"/>
            <a:ext cx="3750905" cy="2248677"/>
          </a:xfrm>
          <a:prstGeom prst="rect">
            <a:avLst/>
          </a:prstGeom>
        </p:spPr>
      </p:pic>
    </p:spTree>
    <p:extLst>
      <p:ext uri="{BB962C8B-B14F-4D97-AF65-F5344CB8AC3E}">
        <p14:creationId xmlns:p14="http://schemas.microsoft.com/office/powerpoint/2010/main" val="73843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Healing Journey…</a:t>
            </a:r>
            <a:endParaRPr lang="en-US" dirty="0"/>
          </a:p>
        </p:txBody>
      </p:sp>
      <p:sp>
        <p:nvSpPr>
          <p:cNvPr id="3" name="Content Placeholder 2"/>
          <p:cNvSpPr>
            <a:spLocks noGrp="1"/>
          </p:cNvSpPr>
          <p:nvPr>
            <p:ph idx="1"/>
          </p:nvPr>
        </p:nvSpPr>
        <p:spPr>
          <a:xfrm>
            <a:off x="838200" y="1825625"/>
            <a:ext cx="10515600" cy="2830351"/>
          </a:xfrm>
        </p:spPr>
        <p:txBody>
          <a:bodyPr/>
          <a:lstStyle/>
          <a:p>
            <a:r>
              <a:rPr lang="en-US" dirty="0" smtClean="0"/>
              <a:t>We began in July 2017 and when school started in August, we made a connection with the </a:t>
            </a:r>
            <a:r>
              <a:rPr lang="en-US" dirty="0" err="1" smtClean="0"/>
              <a:t>Lapwai</a:t>
            </a:r>
            <a:r>
              <a:rPr lang="en-US" dirty="0" smtClean="0"/>
              <a:t> Elementary School and began having 30 4</a:t>
            </a:r>
            <a:r>
              <a:rPr lang="en-US" baseline="30000" dirty="0" smtClean="0"/>
              <a:t>th</a:t>
            </a:r>
            <a:r>
              <a:rPr lang="en-US" dirty="0" smtClean="0"/>
              <a:t> and 5</a:t>
            </a:r>
            <a:r>
              <a:rPr lang="en-US" baseline="30000" dirty="0" smtClean="0"/>
              <a:t>th</a:t>
            </a:r>
            <a:r>
              <a:rPr lang="en-US" dirty="0" smtClean="0"/>
              <a:t> graders and 2</a:t>
            </a:r>
            <a:r>
              <a:rPr lang="en-US" baseline="30000" dirty="0" smtClean="0"/>
              <a:t>nd</a:t>
            </a:r>
            <a:r>
              <a:rPr lang="en-US" dirty="0" smtClean="0"/>
              <a:t> and 3</a:t>
            </a:r>
            <a:r>
              <a:rPr lang="en-US" baseline="30000" dirty="0" smtClean="0"/>
              <a:t>rd</a:t>
            </a:r>
            <a:r>
              <a:rPr lang="en-US" dirty="0" smtClean="0"/>
              <a:t> graders come and learn to carve on the canoe. We also had David Paul a University of Idaho Professor who did and continues to teach “</a:t>
            </a:r>
            <a:r>
              <a:rPr lang="en-US" dirty="0" err="1" smtClean="0"/>
              <a:t>paddlemaking</a:t>
            </a:r>
            <a:r>
              <a:rPr lang="en-US" dirty="0" smtClean="0"/>
              <a:t>”. So we plugged away and during this time people from all over came to stop by, sent emails, </a:t>
            </a:r>
            <a:r>
              <a:rPr lang="en-US" dirty="0" err="1" smtClean="0"/>
              <a:t>facebook</a:t>
            </a:r>
            <a:r>
              <a:rPr lang="en-US" dirty="0" smtClean="0"/>
              <a:t> contacts to find out more about it.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0303" y="4655976"/>
            <a:ext cx="2694992" cy="1905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2629" y="4655976"/>
            <a:ext cx="2771192" cy="1905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5239" y="4655976"/>
            <a:ext cx="1905000" cy="1905000"/>
          </a:xfrm>
          <a:prstGeom prst="rect">
            <a:avLst/>
          </a:prstGeom>
        </p:spPr>
      </p:pic>
    </p:spTree>
    <p:extLst>
      <p:ext uri="{BB962C8B-B14F-4D97-AF65-F5344CB8AC3E}">
        <p14:creationId xmlns:p14="http://schemas.microsoft.com/office/powerpoint/2010/main" val="72068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1845" y="391887"/>
            <a:ext cx="10136155" cy="830424"/>
          </a:xfrm>
        </p:spPr>
        <p:txBody>
          <a:bodyPr>
            <a:normAutofit fontScale="90000"/>
          </a:bodyPr>
          <a:lstStyle/>
          <a:p>
            <a:pPr algn="l"/>
            <a:r>
              <a:rPr lang="en-US" dirty="0" smtClean="0">
                <a:solidFill>
                  <a:schemeClr val="tx2">
                    <a:lumMod val="75000"/>
                  </a:schemeClr>
                </a:solidFill>
              </a:rPr>
              <a:t>The journey continues…</a:t>
            </a:r>
            <a:endParaRPr lang="en-US" dirty="0">
              <a:solidFill>
                <a:schemeClr val="tx2">
                  <a:lumMod val="75000"/>
                </a:schemeClr>
              </a:solidFill>
            </a:endParaRPr>
          </a:p>
        </p:txBody>
      </p:sp>
      <p:sp>
        <p:nvSpPr>
          <p:cNvPr id="3" name="Subtitle 2"/>
          <p:cNvSpPr>
            <a:spLocks noGrp="1"/>
          </p:cNvSpPr>
          <p:nvPr>
            <p:ph type="subTitle" idx="1"/>
          </p:nvPr>
        </p:nvSpPr>
        <p:spPr>
          <a:xfrm>
            <a:off x="625151" y="1446246"/>
            <a:ext cx="10954139" cy="2155370"/>
          </a:xfrm>
        </p:spPr>
        <p:txBody>
          <a:bodyPr>
            <a:normAutofit/>
          </a:bodyPr>
          <a:lstStyle/>
          <a:p>
            <a:pPr algn="l"/>
            <a:r>
              <a:rPr lang="en-US" dirty="0" smtClean="0"/>
              <a:t>The Tribal and non Tribal youth and adult volunteers were indispensable in getting the canoe carved. The energy the youth had and the willingness to learn about canoe carving was inspirational and many were enthralled by being a part of history. This Dugout canoe was the first in 110 years that was carved on the Nez Perce Reservation so it was a big deal. We finished the canoe in July of 2018 and took in on the Water for a trial run and then to the Flotilla in September where it floated great.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7803" y="3778898"/>
            <a:ext cx="5225145" cy="2771193"/>
          </a:xfrm>
          <a:prstGeom prst="rect">
            <a:avLst/>
          </a:prstGeom>
        </p:spPr>
      </p:pic>
    </p:spTree>
    <p:extLst>
      <p:ext uri="{BB962C8B-B14F-4D97-AF65-F5344CB8AC3E}">
        <p14:creationId xmlns:p14="http://schemas.microsoft.com/office/powerpoint/2010/main" val="752781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8416" y="793101"/>
            <a:ext cx="9809584" cy="5439747"/>
          </a:xfrm>
        </p:spPr>
        <p:txBody>
          <a:bodyPr>
            <a:normAutofit lnSpcReduction="10000"/>
          </a:bodyPr>
          <a:lstStyle/>
          <a:p>
            <a:pPr algn="l"/>
            <a:r>
              <a:rPr lang="en-US" dirty="0" smtClean="0">
                <a:solidFill>
                  <a:srgbClr val="C00000"/>
                </a:solidFill>
              </a:rPr>
              <a:t>While we were carving the canoe we had some interest in making a video of the process and so </a:t>
            </a:r>
            <a:r>
              <a:rPr lang="en-US" dirty="0" err="1" smtClean="0">
                <a:solidFill>
                  <a:srgbClr val="C00000"/>
                </a:solidFill>
              </a:rPr>
              <a:t>Earthjustice</a:t>
            </a:r>
            <a:r>
              <a:rPr lang="en-US" dirty="0" smtClean="0">
                <a:solidFill>
                  <a:srgbClr val="C00000"/>
                </a:solidFill>
              </a:rPr>
              <a:t> one of our partner groups hired </a:t>
            </a:r>
            <a:r>
              <a:rPr lang="en-US" dirty="0" err="1" smtClean="0">
                <a:solidFill>
                  <a:srgbClr val="C00000"/>
                </a:solidFill>
              </a:rPr>
              <a:t>UnderSolen</a:t>
            </a:r>
            <a:r>
              <a:rPr lang="en-US" dirty="0" smtClean="0">
                <a:solidFill>
                  <a:srgbClr val="C00000"/>
                </a:solidFill>
              </a:rPr>
              <a:t> Media to do this. They later finished it and is now out, called “ A Healing Journey” as it relates to the healing of a canoe making culture that was lost for over a hundred years. As I said during this time we made many friends and even had Salish-Kootenai Tribal members come over to check it out and discuss what was needed. They carved one over there on the Flathead Reservation not too much later. </a:t>
            </a:r>
          </a:p>
          <a:p>
            <a:pPr algn="l"/>
            <a:r>
              <a:rPr lang="en-US" dirty="0" smtClean="0">
                <a:solidFill>
                  <a:srgbClr val="C00000"/>
                </a:solidFill>
              </a:rPr>
              <a:t>The canoe was carved from a native tree from our traditional area and was not cut but had fallen in a storm. As we used canoes for travel, hunting and fishing this project was bringing back many positive thoughts and ideas to those involved. </a:t>
            </a:r>
          </a:p>
          <a:p>
            <a:pPr algn="l"/>
            <a:r>
              <a:rPr lang="en-US" dirty="0" smtClean="0">
                <a:solidFill>
                  <a:srgbClr val="C00000"/>
                </a:solidFill>
              </a:rPr>
              <a:t>In addition to the return of a traditional craft we also used the canoe as part of our Snake River Dam breaching goal to show how we couldn’t travel up and down the Snake with the Dams along with the Salmon who have terrible trouble going back and forth to the ocean to return home.</a:t>
            </a:r>
            <a:endParaRPr lang="en-US" dirty="0">
              <a:solidFill>
                <a:srgbClr val="C00000"/>
              </a:solidFill>
            </a:endParaRPr>
          </a:p>
        </p:txBody>
      </p:sp>
    </p:spTree>
    <p:extLst>
      <p:ext uri="{BB962C8B-B14F-4D97-AF65-F5344CB8AC3E}">
        <p14:creationId xmlns:p14="http://schemas.microsoft.com/office/powerpoint/2010/main" val="630918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0547" y="365125"/>
            <a:ext cx="10943253" cy="1325563"/>
          </a:xfrm>
        </p:spPr>
        <p:txBody>
          <a:bodyPr/>
          <a:lstStyle/>
          <a:p>
            <a:r>
              <a:rPr lang="en-US" dirty="0" smtClean="0">
                <a:solidFill>
                  <a:srgbClr val="00B050"/>
                </a:solidFill>
              </a:rPr>
              <a:t>Canoe journey today...</a:t>
            </a:r>
            <a:endParaRPr lang="en-US" dirty="0">
              <a:solidFill>
                <a:srgbClr val="00B050"/>
              </a:solidFill>
            </a:endParaRPr>
          </a:p>
        </p:txBody>
      </p:sp>
      <p:sp>
        <p:nvSpPr>
          <p:cNvPr id="3" name="Content Placeholder 2"/>
          <p:cNvSpPr>
            <a:spLocks noGrp="1"/>
          </p:cNvSpPr>
          <p:nvPr>
            <p:ph idx="1"/>
          </p:nvPr>
        </p:nvSpPr>
        <p:spPr>
          <a:xfrm>
            <a:off x="410547" y="1825625"/>
            <a:ext cx="10943253" cy="4351338"/>
          </a:xfrm>
        </p:spPr>
        <p:txBody>
          <a:bodyPr/>
          <a:lstStyle/>
          <a:p>
            <a:r>
              <a:rPr lang="en-US" dirty="0" smtClean="0"/>
              <a:t>Currently as we rest up during the summer while the youth are gone we are working on getting a Cedar log from the same area in the Nez Perce/Clearwater National Forest. We wish to continue with the carving for the next students. Cedar is a softer wood and doesn’t dry/wood rot so fast as other types.</a:t>
            </a:r>
          </a:p>
          <a:p>
            <a:r>
              <a:rPr lang="en-US" dirty="0" smtClean="0"/>
              <a:t>As I have seen how much the youth like carving and the </a:t>
            </a:r>
            <a:r>
              <a:rPr lang="en-US" dirty="0" err="1" smtClean="0"/>
              <a:t>paddlemaking</a:t>
            </a:r>
            <a:r>
              <a:rPr lang="en-US" dirty="0" smtClean="0"/>
              <a:t> we look forward to creating the inspiration and motivation to continue this traditional, wonderful and practical art form that was almost lost to </a:t>
            </a:r>
            <a:r>
              <a:rPr lang="en-US" smtClean="0"/>
              <a:t>our people.</a:t>
            </a:r>
            <a:endParaRPr lang="en-US" dirty="0"/>
          </a:p>
        </p:txBody>
      </p:sp>
    </p:spTree>
    <p:extLst>
      <p:ext uri="{BB962C8B-B14F-4D97-AF65-F5344CB8AC3E}">
        <p14:creationId xmlns:p14="http://schemas.microsoft.com/office/powerpoint/2010/main" val="2240060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80FF8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792</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How the Canoe Project came to be,,,</vt:lpstr>
      <vt:lpstr>A Healing Journey, a story of bringing back Canoes to the Nez Perce reservation</vt:lpstr>
      <vt:lpstr>A Healing Journey…</vt:lpstr>
      <vt:lpstr>The journey continues…</vt:lpstr>
      <vt:lpstr>PowerPoint Presentation</vt:lpstr>
      <vt:lpstr>Canoe journey today...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Canoe Project came to be..</dc:title>
  <dc:creator>Julian Matthews</dc:creator>
  <cp:lastModifiedBy>Julian Matthews</cp:lastModifiedBy>
  <cp:revision>11</cp:revision>
  <dcterms:created xsi:type="dcterms:W3CDTF">2020-07-13T20:34:56Z</dcterms:created>
  <dcterms:modified xsi:type="dcterms:W3CDTF">2020-07-13T21:13:52Z</dcterms:modified>
</cp:coreProperties>
</file>