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5" r:id="rId16"/>
    <p:sldId id="274" r:id="rId17"/>
    <p:sldId id="273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7AB4-CCA1-4CD3-8943-38F0B738B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19A7F-2E80-469F-B0A7-2329A17D1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20204-D6C2-42B8-ACE1-27490745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FA3BA-4CBE-4106-A3CE-10D0B5A3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9AF48-733B-457D-BEAE-29A6B819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6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7A2E-EC4B-41A0-9D43-F823A116F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3002A-9119-4D78-B539-EAC573477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AFF5D-9467-4A0A-8923-AE6D3C8D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E5641-406B-4D3D-A652-29AEC7884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2B6F8-B781-4CF7-B446-9633137C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8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E3112-FE0D-4663-B31D-1016E5237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602ED-3711-491E-AD1F-BF3444D50D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CA8A-F51B-4955-A3A7-DCC12E4F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2E59F-FD88-4556-A32F-DA8C48A6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A9782-3FC2-4550-B6F5-75877027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ACEC-B136-4505-A5AE-AC4838FD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925BA-183B-4626-8B2F-5A6A32AD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2FE3E-25C6-4A07-98E9-8B396941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493B0-6753-4478-85B1-2593309B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405F1-037C-4CA0-8BDB-EA046A373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1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ABA8C-705D-4A7A-ABD0-FA07D2C9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8A0D6-C34D-4D69-A82D-F3BAC055F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273AC-A12B-43CB-A631-6FC9A41E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19D66-A63E-40D8-A174-271304AA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75964-2FBA-48C3-BAAF-B5AE8416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DFDE-C574-4A8D-BD56-521FE7B2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5824E-1142-4206-9833-29491B900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47509-E91C-4AC7-B0BA-F29996036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6EA46-0028-48F0-ADEB-CDC8BEAF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7FC27-00F2-4DE7-A68D-EEE164F6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67170-C567-4C2E-9421-971CF1F8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6591-FA95-4B75-950B-6EFCD169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CB398-55B5-4092-90AC-EF9D5019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603C7-3304-499D-A607-BCED44EE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C9563-AF5E-45AD-AD2B-B24B8C687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F84E3-62D6-4131-AD09-0ED0E544E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A6EB89-721E-4A9A-8AAA-9E39EFCF8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839F3-17D7-4FD4-ABA1-A01F706A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242E3-B6E2-43F5-B3E4-B6698507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9C4D5-CBF0-4132-996C-8398DDB7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72C2E-A41D-48AA-A9D9-1D858CE1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43D7-D542-4399-8C6F-4DC65C9E6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5CE1B-06DE-4C17-839D-B8B4780B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6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36FBF-CF1D-4C99-9134-A0295C49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3FDCD-3746-4D1C-8EB3-C2BD1FD8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EF65E-7AF0-4E01-A31D-AE6D646B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22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FC88-0D95-4093-ADC8-16102DC9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C5F7-34AD-42E7-AC1A-39EE9D53C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A5C52-47BA-4079-ACFC-8CC1BDFEB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F8148-DE77-4242-A9AB-0C80DBB1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53B6F-A381-483D-9F47-B3050EDD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6EB7-0002-4713-9539-CE72E352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6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B8EA-9A32-4AE2-BAB1-039C5805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AC5A9-648C-404E-9EC6-EC4FDE0E68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7C2B4-824B-423D-BD2F-9C3DF7335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B38AD-8EBC-4090-BFAC-55A253B4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9B986-C818-4EE0-B559-73907374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5E2FB-ABA1-4178-B822-1F01255F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FC3C1B-E891-4F24-ABDC-88DADD2E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BDA8D-58D7-4C68-88B0-C97B66FA7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6B9D-30A2-4B59-BAC1-CDD79FF93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6D51A-A27C-4FCF-97C8-C16FE60102E2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5445-4DFE-4FD2-9916-6F88ADA32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0498-5721-40ED-9F63-768B7C571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E6F63-5DB8-4D19-B74A-12B91653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0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isitKlamathCA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isityurokcountry.com/canoe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3DB5-A019-4E9F-B80B-8811ED0E85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Ohl</a:t>
            </a:r>
            <a:r>
              <a:rPr lang="en-US" dirty="0"/>
              <a:t>-we’-</a:t>
            </a:r>
            <a:r>
              <a:rPr lang="en-US" dirty="0" err="1"/>
              <a:t>yoch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9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82498-E99D-40FB-929F-5E2A90F09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31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43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18650-F5AD-4734-8373-934E6A8A7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12" y="0"/>
            <a:ext cx="460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91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C62CE-8EDD-4E63-BF19-2A81C8466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0292"/>
            <a:ext cx="4572000" cy="67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1DA9F-C25E-49E8-BD0B-924C08DB0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2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0E5EF-F281-4C08-8A2F-E35E370F3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2 people, text, water and outdoor">
            <a:extLst>
              <a:ext uri="{FF2B5EF4-FFF2-40B4-BE49-F238E27FC236}">
                <a16:creationId xmlns:a16="http://schemas.microsoft.com/office/drawing/2014/main" id="{DF19080C-9CC3-4AC5-A033-D1EDC21A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90500"/>
            <a:ext cx="50101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03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6EB303-6B6B-4A72-BA75-6E19F0C7D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AB5F1B-0EFC-49D1-AA99-493F60B3CD4B}"/>
              </a:ext>
            </a:extLst>
          </p:cNvPr>
          <p:cNvSpPr txBox="1"/>
          <p:nvPr/>
        </p:nvSpPr>
        <p:spPr>
          <a:xfrm>
            <a:off x="279918" y="2062066"/>
            <a:ext cx="4599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https://www.facebook.com/VisitKlamathCA/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www.visityurokcountry.com/canoes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F7F70-4F6D-43A8-B5AF-49292F8D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4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sjc3-1.xx.fbcdn.net/v/t1.0-9/107820026_2009304162538395_4853381320508937470_o.jpg?_nc_cat=107&amp;_nc_sid=0debeb&amp;_nc_ohc=3VQFFHaenGMAX-RfCUr&amp;_nc_ht=scontent-sjc3-1.xx&amp;oh=93c91701fa5e0f5e1d93441bf9f7aee7&amp;oe=5F35A11B">
            <a:extLst>
              <a:ext uri="{FF2B5EF4-FFF2-40B4-BE49-F238E27FC236}">
                <a16:creationId xmlns:a16="http://schemas.microsoft.com/office/drawing/2014/main" id="{6FFB8760-D68B-4213-AB45-A95A1D42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0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4A6C1-26FC-4A0C-91D6-6E79614C083E}"/>
              </a:ext>
            </a:extLst>
          </p:cNvPr>
          <p:cNvSpPr txBox="1"/>
          <p:nvPr/>
        </p:nvSpPr>
        <p:spPr>
          <a:xfrm>
            <a:off x="1698171" y="933061"/>
            <a:ext cx="87614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aSansOutline" panose="00000400000000000000" pitchFamily="2" charset="0"/>
              </a:rPr>
              <a:t>Cultural Heritage Tourism</a:t>
            </a:r>
          </a:p>
          <a:p>
            <a:pPr algn="ctr"/>
            <a:r>
              <a:rPr lang="en-US" sz="6000" b="1" dirty="0">
                <a:latin typeface="AaSansOutline" panose="00000400000000000000" pitchFamily="2" charset="0"/>
              </a:rPr>
              <a:t>=</a:t>
            </a:r>
          </a:p>
          <a:p>
            <a:pPr algn="ctr"/>
            <a:r>
              <a:rPr lang="en-US" sz="6000" b="1" dirty="0">
                <a:latin typeface="AaSansOutline" panose="00000400000000000000" pitchFamily="2" charset="0"/>
              </a:rPr>
              <a:t>Cultural Revitalization</a:t>
            </a:r>
          </a:p>
          <a:p>
            <a:pPr algn="ctr"/>
            <a:r>
              <a:rPr lang="en-US" sz="6000" b="1" dirty="0">
                <a:latin typeface="AaSansOutline" panose="00000400000000000000" pitchFamily="2" charset="0"/>
              </a:rPr>
              <a:t>+</a:t>
            </a:r>
          </a:p>
          <a:p>
            <a:pPr algn="ctr"/>
            <a:r>
              <a:rPr lang="en-US" sz="6000" b="1" dirty="0">
                <a:latin typeface="AaSansOutline" panose="00000400000000000000" pitchFamily="2" charset="0"/>
              </a:rPr>
              <a:t>Economic </a:t>
            </a:r>
            <a:r>
              <a:rPr lang="en-US" sz="5400" b="1" dirty="0">
                <a:latin typeface="AaSansOutline" panose="00000400000000000000" pitchFamily="2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14468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0A214-585F-4972-96E6-3D97518F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89" y="232494"/>
            <a:ext cx="4588318" cy="6393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09A74-BA53-4B4D-8847-6CBD951B4CD1}"/>
              </a:ext>
            </a:extLst>
          </p:cNvPr>
          <p:cNvSpPr txBox="1"/>
          <p:nvPr/>
        </p:nvSpPr>
        <p:spPr>
          <a:xfrm>
            <a:off x="556566" y="2274837"/>
            <a:ext cx="5065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 can’t define your culture for you.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I can’t judge or blame you for what your culture has taught you.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Culture is fluid and ever changing.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9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BE0E28A-0099-488C-8D4B-A3B62A7A27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727876"/>
              </p:ext>
            </p:extLst>
          </p:nvPr>
        </p:nvGraphicFramePr>
        <p:xfrm>
          <a:off x="3037429" y="719931"/>
          <a:ext cx="38512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15115882" imgH="21269068" progId="Acrobat.Document.2017">
                  <p:embed/>
                </p:oleObj>
              </mc:Choice>
              <mc:Fallback>
                <p:oleObj name="Acrobat Document" r:id="rId3" imgW="15115882" imgH="21269068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7429" y="719931"/>
                        <a:ext cx="38512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2876F5-595C-4B4D-81BF-845A358A6B79}"/>
              </a:ext>
            </a:extLst>
          </p:cNvPr>
          <p:cNvSpPr txBox="1"/>
          <p:nvPr/>
        </p:nvSpPr>
        <p:spPr>
          <a:xfrm>
            <a:off x="7464490" y="1156996"/>
            <a:ext cx="4086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“In physical development they are scarcely inferior to whites.” </a:t>
            </a:r>
          </a:p>
          <a:p>
            <a:endParaRPr lang="en-US" dirty="0"/>
          </a:p>
          <a:p>
            <a:r>
              <a:rPr lang="en-US" dirty="0"/>
              <a:t>“in a few years there will only be an old Indian ranch scattered here and there along the river banks, and a few old broken shriveled Indians remaining, to remind the early settlers on the Klamath that it was once thickly populated with an intelligent, dangerous tribe of Indians.” </a:t>
            </a:r>
          </a:p>
        </p:txBody>
      </p:sp>
    </p:spTree>
    <p:extLst>
      <p:ext uri="{BB962C8B-B14F-4D97-AF65-F5344CB8AC3E}">
        <p14:creationId xmlns:p14="http://schemas.microsoft.com/office/powerpoint/2010/main" val="161135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yders at – Trees of Mystery in Klamath, Ca. – Sweet Ride Fotos ...">
            <a:extLst>
              <a:ext uri="{FF2B5EF4-FFF2-40B4-BE49-F238E27FC236}">
                <a16:creationId xmlns:a16="http://schemas.microsoft.com/office/drawing/2014/main" id="{9664924A-AAC7-4514-838B-CD1268EA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" y="588016"/>
            <a:ext cx="4489580" cy="317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10 Hotels Closest to Trees of Mystery in Eureka from $71 | Expedia">
            <a:extLst>
              <a:ext uri="{FF2B5EF4-FFF2-40B4-BE49-F238E27FC236}">
                <a16:creationId xmlns:a16="http://schemas.microsoft.com/office/drawing/2014/main" id="{C709BE41-EBEE-4B6D-B1D4-B900EA5A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75" y="3657788"/>
            <a:ext cx="4761976" cy="266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content-sea1-1.xx.fbcdn.net/v/t1.0-9/317680_255201161169558_6940199_n.jpg?_nc_cat=104&amp;_nc_sid=9267fe&amp;_nc_ohc=t8xzGoseTAUAX83bHo5&amp;_nc_ht=scontent-sea1-1.xx&amp;oh=9cdb4c394f26589d7adad33d23fa0312&amp;oe=5F37E27F">
            <a:extLst>
              <a:ext uri="{FF2B5EF4-FFF2-40B4-BE49-F238E27FC236}">
                <a16:creationId xmlns:a16="http://schemas.microsoft.com/office/drawing/2014/main" id="{9E95EB19-69F0-44C3-9C77-0401AF3F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04" y="220876"/>
            <a:ext cx="4489580" cy="33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ndian Museum - White Deer Hide.">
            <a:extLst>
              <a:ext uri="{FF2B5EF4-FFF2-40B4-BE49-F238E27FC236}">
                <a16:creationId xmlns:a16="http://schemas.microsoft.com/office/drawing/2014/main" id="{3230324C-F581-42A5-A563-FCA1D75A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40" y="3766033"/>
            <a:ext cx="35528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094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rees of Mystery">
            <a:extLst>
              <a:ext uri="{FF2B5EF4-FFF2-40B4-BE49-F238E27FC236}">
                <a16:creationId xmlns:a16="http://schemas.microsoft.com/office/drawing/2014/main" id="{59694CF4-C243-4862-8055-E7ED54B3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37" y="281579"/>
            <a:ext cx="8331869" cy="557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6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CB8BF-8C32-458E-9933-7E94D7DB1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96" y="643128"/>
            <a:ext cx="8217408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39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F5472-6028-422B-BE7A-81F787EC8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149096"/>
            <a:ext cx="6778752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FE519-AE43-4C8B-BA7C-4C2CE2F95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74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5779</TotalTime>
  <Words>123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AaSansOutline</vt:lpstr>
      <vt:lpstr>Arial</vt:lpstr>
      <vt:lpstr>Calibri</vt:lpstr>
      <vt:lpstr>Calibri Light</vt:lpstr>
      <vt:lpstr>Office Theme</vt:lpstr>
      <vt:lpstr>Adobe Acrobat Document</vt:lpstr>
      <vt:lpstr>Ohl-we’-yoch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Ohl-we-yoch</dc:title>
  <dc:creator>Josh Norris</dc:creator>
  <cp:lastModifiedBy>Josh Norris</cp:lastModifiedBy>
  <cp:revision>19</cp:revision>
  <dcterms:created xsi:type="dcterms:W3CDTF">2020-07-13T18:10:51Z</dcterms:created>
  <dcterms:modified xsi:type="dcterms:W3CDTF">2020-07-17T18:30:36Z</dcterms:modified>
</cp:coreProperties>
</file>