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Gill Sans" panose="020B0502020104020203" pitchFamily="34" charset="-79"/>
      <p:regular r:id="rId11"/>
      <p:bold r:id="rId12"/>
    </p:embeddedFont>
    <p:embeddedFont>
      <p:font typeface="Impact" panose="020B0806030902050204" pitchFamily="34" charset="0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08"/>
  </p:normalViewPr>
  <p:slideViewPr>
    <p:cSldViewPr snapToGrid="0">
      <p:cViewPr varScale="1">
        <p:scale>
          <a:sx n="118" d="100"/>
          <a:sy n="118" d="100"/>
        </p:scale>
        <p:origin x="94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bd590f99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bd590f99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bd590f996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8bd590f996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bd590f996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8bd590f996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8bd590f996_0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8bd590f996_0_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bd590f996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8bd590f996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8bd590f996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8bd590f996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bd590f996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8bd590f996_0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 title="scalloped circle"/>
          <p:cNvSpPr/>
          <p:nvPr/>
        </p:nvSpPr>
        <p:spPr>
          <a:xfrm>
            <a:off x="2667762" y="473202"/>
            <a:ext cx="3926681" cy="3921919"/>
          </a:xfrm>
          <a:custGeom>
            <a:avLst/>
            <a:gdLst/>
            <a:ahLst/>
            <a:cxnLst/>
            <a:rect l="l" t="t" r="r" b="b"/>
            <a:pathLst>
              <a:path w="3298" h="3294" extrusionOk="0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808892" y="823791"/>
            <a:ext cx="7738800" cy="32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Impact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661284" y="4484397"/>
            <a:ext cx="6033900" cy="5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1500" b="1" i="0" cap="none">
                <a:solidFill>
                  <a:schemeClr val="dk2"/>
                </a:solidFill>
              </a:defRPr>
            </a:lvl1pPr>
            <a:lvl2pPr lvl="1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808892" y="4781759"/>
            <a:ext cx="1747200" cy="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95E0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3135249" y="4781759"/>
            <a:ext cx="30861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95E0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6800413" y="4781759"/>
            <a:ext cx="17472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2" title="left edge border"/>
          <p:cNvSpPr/>
          <p:nvPr/>
        </p:nvSpPr>
        <p:spPr>
          <a:xfrm>
            <a:off x="0" y="0"/>
            <a:ext cx="2127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>
            <a:spLocks noGrp="1"/>
          </p:cNvSpPr>
          <p:nvPr>
            <p:ph type="title"/>
          </p:nvPr>
        </p:nvSpPr>
        <p:spPr>
          <a:xfrm>
            <a:off x="938759" y="286789"/>
            <a:ext cx="7633800" cy="11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body" idx="1"/>
          </p:nvPr>
        </p:nvSpPr>
        <p:spPr>
          <a:xfrm rot="5400000">
            <a:off x="3408000" y="-754799"/>
            <a:ext cx="2695200" cy="76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6pPr>
            <a:lvl7pPr marL="3200400" lvl="6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8pPr>
            <a:lvl9pPr marL="4114800" lvl="8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dt" idx="10"/>
          </p:nvPr>
        </p:nvSpPr>
        <p:spPr>
          <a:xfrm>
            <a:off x="938759" y="4781759"/>
            <a:ext cx="1747200" cy="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ftr" idx="11"/>
          </p:nvPr>
        </p:nvSpPr>
        <p:spPr>
          <a:xfrm>
            <a:off x="3028950" y="4781759"/>
            <a:ext cx="30861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6457951" y="4781759"/>
            <a:ext cx="21144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>
            <a:spLocks noGrp="1"/>
          </p:cNvSpPr>
          <p:nvPr>
            <p:ph type="title"/>
          </p:nvPr>
        </p:nvSpPr>
        <p:spPr>
          <a:xfrm rot="5400000">
            <a:off x="6009190" y="1827440"/>
            <a:ext cx="4200300" cy="11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1"/>
          </p:nvPr>
        </p:nvSpPr>
        <p:spPr>
          <a:xfrm rot="5400000">
            <a:off x="1990114" y="-760211"/>
            <a:ext cx="4200300" cy="6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6pPr>
            <a:lvl7pPr marL="3200400" lvl="6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8pPr>
            <a:lvl9pPr marL="4114800" lvl="8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dt" idx="10"/>
          </p:nvPr>
        </p:nvSpPr>
        <p:spPr>
          <a:xfrm>
            <a:off x="938759" y="4781759"/>
            <a:ext cx="1747200" cy="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ftr" idx="11"/>
          </p:nvPr>
        </p:nvSpPr>
        <p:spPr>
          <a:xfrm>
            <a:off x="3028950" y="4781759"/>
            <a:ext cx="30861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sldNum" idx="12"/>
          </p:nvPr>
        </p:nvSpPr>
        <p:spPr>
          <a:xfrm>
            <a:off x="6457951" y="4781759"/>
            <a:ext cx="21144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Google Shape;92;p13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3" name="Google Shape;93;p13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4" name="Google Shape;94;p13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5" name="Google Shape;95;p13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23850" rtl="0"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1pPr>
            <a:lvl2pPr marL="914400" lvl="1" indent="-317500" rtl="0"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04800" rtl="0">
              <a:spcBef>
                <a:spcPts val="500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298450" rtl="0">
              <a:spcBef>
                <a:spcPts val="5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500"/>
              </a:spcBef>
              <a:spcAft>
                <a:spcPts val="0"/>
              </a:spcAft>
              <a:buSzPts val="1100"/>
              <a:buChar char="•"/>
              <a:defRPr/>
            </a:lvl5pPr>
            <a:lvl6pPr marL="2743200" lvl="5" indent="-298450" rtl="0">
              <a:spcBef>
                <a:spcPts val="5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5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rtl="0">
              <a:spcBef>
                <a:spcPts val="5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5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938759" y="286789"/>
            <a:ext cx="7633800" cy="11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938759" y="1714501"/>
            <a:ext cx="7633800" cy="26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6pPr>
            <a:lvl7pPr marL="3200400" lvl="6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8pPr>
            <a:lvl9pPr marL="4114800" lvl="8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938759" y="4781759"/>
            <a:ext cx="1747200" cy="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4781759"/>
            <a:ext cx="30861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1" y="4781759"/>
            <a:ext cx="21144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38759" y="286789"/>
            <a:ext cx="7633800" cy="11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42975" y="1714500"/>
            <a:ext cx="3600600" cy="27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6pPr>
            <a:lvl7pPr marL="3200400" lvl="6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8pPr>
            <a:lvl9pPr marL="4114800" lvl="8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2"/>
          </p:nvPr>
        </p:nvSpPr>
        <p:spPr>
          <a:xfrm>
            <a:off x="4985847" y="1714500"/>
            <a:ext cx="3600600" cy="27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6pPr>
            <a:lvl7pPr marL="3200400" lvl="6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8pPr>
            <a:lvl9pPr marL="4114800" lvl="8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938759" y="4781759"/>
            <a:ext cx="1747200" cy="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3028950" y="4781759"/>
            <a:ext cx="30861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6457951" y="4781759"/>
            <a:ext cx="21144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2432197" y="805416"/>
            <a:ext cx="6140400" cy="30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300"/>
              <a:buFont typeface="Impact"/>
              <a:buNone/>
              <a:defRPr sz="63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2432198" y="3869836"/>
            <a:ext cx="52632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1500" b="1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2427410" y="4781759"/>
            <a:ext cx="1120500" cy="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959298" y="4781759"/>
            <a:ext cx="30861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7456826" y="4781759"/>
            <a:ext cx="11157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0" name="Google Shape;40;p5" title="left scallop shape"/>
          <p:cNvGrpSpPr/>
          <p:nvPr/>
        </p:nvGrpSpPr>
        <p:grpSpPr>
          <a:xfrm>
            <a:off x="0" y="0"/>
            <a:ext cx="2110978" cy="5143500"/>
            <a:chOff x="0" y="0"/>
            <a:chExt cx="2814638" cy="6858000"/>
          </a:xfrm>
        </p:grpSpPr>
        <p:sp>
          <p:nvSpPr>
            <p:cNvPr id="41" name="Google Shape;41;p5" title="left scallop shape"/>
            <p:cNvSpPr/>
            <p:nvPr/>
          </p:nvSpPr>
          <p:spPr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l" t="t" r="r" b="b"/>
              <a:pathLst>
                <a:path w="1773" h="4320" extrusionOk="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42" name="Google Shape;42;p5" title="left scallop inline"/>
            <p:cNvSpPr/>
            <p:nvPr/>
          </p:nvSpPr>
          <p:spPr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l" t="t" r="r" b="b"/>
              <a:pathLst>
                <a:path w="1037" h="4320" extrusionOk="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939546" y="285750"/>
            <a:ext cx="7629600" cy="11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938759" y="1649725"/>
            <a:ext cx="3600600" cy="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942975" y="2181826"/>
            <a:ext cx="3600600" cy="22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6pPr>
            <a:lvl7pPr marL="3200400" lvl="6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8pPr>
            <a:lvl9pPr marL="4114800" lvl="8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3"/>
          </p:nvPr>
        </p:nvSpPr>
        <p:spPr>
          <a:xfrm>
            <a:off x="4975398" y="1649725"/>
            <a:ext cx="3600600" cy="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4"/>
          </p:nvPr>
        </p:nvSpPr>
        <p:spPr>
          <a:xfrm>
            <a:off x="4975398" y="2181826"/>
            <a:ext cx="3600600" cy="22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6pPr>
            <a:lvl7pPr marL="3200400" lvl="6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8pPr>
            <a:lvl9pPr marL="4114800" lvl="8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dt" idx="10"/>
          </p:nvPr>
        </p:nvSpPr>
        <p:spPr>
          <a:xfrm>
            <a:off x="938759" y="4781759"/>
            <a:ext cx="1747200" cy="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ftr" idx="11"/>
          </p:nvPr>
        </p:nvSpPr>
        <p:spPr>
          <a:xfrm>
            <a:off x="3028950" y="4781759"/>
            <a:ext cx="30861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6457951" y="4781759"/>
            <a:ext cx="21144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938759" y="286789"/>
            <a:ext cx="7633800" cy="11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dt" idx="10"/>
          </p:nvPr>
        </p:nvSpPr>
        <p:spPr>
          <a:xfrm>
            <a:off x="938759" y="4781759"/>
            <a:ext cx="1747200" cy="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ftr" idx="11"/>
          </p:nvPr>
        </p:nvSpPr>
        <p:spPr>
          <a:xfrm>
            <a:off x="3028950" y="4781759"/>
            <a:ext cx="30861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6457951" y="4781759"/>
            <a:ext cx="21144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dt" idx="10"/>
          </p:nvPr>
        </p:nvSpPr>
        <p:spPr>
          <a:xfrm>
            <a:off x="938759" y="4781759"/>
            <a:ext cx="1747200" cy="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>
            <a:off x="3028950" y="4781759"/>
            <a:ext cx="30861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6457951" y="4781759"/>
            <a:ext cx="21144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 title="right scallop background shape"/>
          <p:cNvSpPr/>
          <p:nvPr/>
        </p:nvSpPr>
        <p:spPr>
          <a:xfrm>
            <a:off x="5542359" y="0"/>
            <a:ext cx="3601641" cy="5143500"/>
          </a:xfrm>
          <a:custGeom>
            <a:avLst/>
            <a:gdLst/>
            <a:ahLst/>
            <a:cxnLst/>
            <a:rect l="l" t="t" r="r" b="b"/>
            <a:pathLst>
              <a:path w="3025" h="4320" extrusionOk="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6253413" y="342899"/>
            <a:ext cx="2319000" cy="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Gill Sans"/>
              <a:buNone/>
              <a:defRPr sz="1400" b="1" i="0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573788" y="690283"/>
            <a:ext cx="4618800" cy="3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619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100"/>
              <a:buChar char="–"/>
              <a:defRPr sz="2100"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Char char="–"/>
              <a:defRPr sz="1500"/>
            </a:lvl4pPr>
            <a:lvl5pPr marL="2286000" lvl="4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 sz="1500"/>
            </a:lvl5pPr>
            <a:lvl6pPr marL="2743200" lvl="5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Char char="–"/>
              <a:defRPr sz="1500"/>
            </a:lvl6pPr>
            <a:lvl7pPr marL="3200400" lvl="6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 sz="1500"/>
            </a:lvl7pPr>
            <a:lvl8pPr marL="3657600" lvl="7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Char char="–"/>
              <a:defRPr sz="1500"/>
            </a:lvl8pPr>
            <a:lvl9pPr marL="4114800" lvl="8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2"/>
          </p:nvPr>
        </p:nvSpPr>
        <p:spPr>
          <a:xfrm>
            <a:off x="6253414" y="1306002"/>
            <a:ext cx="2319000" cy="3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5pPr>
            <a:lvl6pPr marL="2743200" lvl="5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6pPr>
            <a:lvl7pPr marL="3200400" lvl="6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7pPr>
            <a:lvl8pPr marL="3657600" lvl="7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8pPr>
            <a:lvl9pPr marL="4114800" lvl="8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dt" idx="10"/>
          </p:nvPr>
        </p:nvSpPr>
        <p:spPr>
          <a:xfrm>
            <a:off x="573788" y="4781759"/>
            <a:ext cx="924900" cy="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ftr" idx="11"/>
          </p:nvPr>
        </p:nvSpPr>
        <p:spPr>
          <a:xfrm>
            <a:off x="1577715" y="4781759"/>
            <a:ext cx="26115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ldNum" idx="12"/>
          </p:nvPr>
        </p:nvSpPr>
        <p:spPr>
          <a:xfrm>
            <a:off x="4268261" y="4781759"/>
            <a:ext cx="9243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" name="Google Shape;69;p9" title="left edge border"/>
          <p:cNvSpPr/>
          <p:nvPr/>
        </p:nvSpPr>
        <p:spPr>
          <a:xfrm>
            <a:off x="0" y="0"/>
            <a:ext cx="2127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>
            <a:spLocks noGrp="1"/>
          </p:cNvSpPr>
          <p:nvPr>
            <p:ph type="pic" idx="2"/>
          </p:nvPr>
        </p:nvSpPr>
        <p:spPr>
          <a:xfrm>
            <a:off x="212598" y="0"/>
            <a:ext cx="55167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Gill Sans"/>
              <a:buNone/>
              <a:defRPr sz="21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Gill Sans"/>
              <a:buNone/>
              <a:defRPr sz="15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Gill Sans"/>
              <a:buNone/>
              <a:defRPr sz="15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Gill Sans"/>
              <a:buNone/>
              <a:defRPr sz="15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72" name="Google Shape;72;p10" title="right scallop background shape"/>
          <p:cNvSpPr/>
          <p:nvPr/>
        </p:nvSpPr>
        <p:spPr>
          <a:xfrm>
            <a:off x="5542359" y="0"/>
            <a:ext cx="3601641" cy="5143500"/>
          </a:xfrm>
          <a:custGeom>
            <a:avLst/>
            <a:gdLst/>
            <a:ahLst/>
            <a:cxnLst/>
            <a:rect l="l" t="t" r="r" b="b"/>
            <a:pathLst>
              <a:path w="3025" h="4320" extrusionOk="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73" name="Google Shape;73;p10" title="left edge border"/>
          <p:cNvSpPr/>
          <p:nvPr/>
        </p:nvSpPr>
        <p:spPr>
          <a:xfrm>
            <a:off x="0" y="0"/>
            <a:ext cx="2127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6253412" y="342900"/>
            <a:ext cx="2319000" cy="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Gill Sans"/>
              <a:buNone/>
              <a:defRPr sz="1400" b="1" i="0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1"/>
          </p:nvPr>
        </p:nvSpPr>
        <p:spPr>
          <a:xfrm>
            <a:off x="6253412" y="1306002"/>
            <a:ext cx="2319000" cy="3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5pPr>
            <a:lvl6pPr marL="2743200" lvl="5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6pPr>
            <a:lvl7pPr marL="3200400" lvl="6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7pPr>
            <a:lvl8pPr marL="3657600" lvl="7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8pPr>
            <a:lvl9pPr marL="4114800" lvl="8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dt" idx="10"/>
          </p:nvPr>
        </p:nvSpPr>
        <p:spPr>
          <a:xfrm>
            <a:off x="574463" y="4781759"/>
            <a:ext cx="924300" cy="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ftr" idx="11"/>
          </p:nvPr>
        </p:nvSpPr>
        <p:spPr>
          <a:xfrm>
            <a:off x="1577716" y="4781759"/>
            <a:ext cx="26115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sldNum" idx="12"/>
          </p:nvPr>
        </p:nvSpPr>
        <p:spPr>
          <a:xfrm>
            <a:off x="4265676" y="4781759"/>
            <a:ext cx="9258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38759" y="286789"/>
            <a:ext cx="7633800" cy="11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Impact"/>
              <a:buNone/>
              <a:defRPr sz="38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38759" y="1714501"/>
            <a:ext cx="7633800" cy="26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984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Gill Sans"/>
              <a:buChar char="–"/>
              <a:defRPr sz="11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984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984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Gill Sans"/>
              <a:buChar char="–"/>
              <a:defRPr sz="11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984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984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Gill Sans"/>
              <a:buChar char="–"/>
              <a:defRPr sz="11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984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938759" y="4781759"/>
            <a:ext cx="1747200" cy="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81759"/>
            <a:ext cx="30861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1" y="4781759"/>
            <a:ext cx="21144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1" title="Left scallop edge"/>
          <p:cNvSpPr/>
          <p:nvPr/>
        </p:nvSpPr>
        <p:spPr>
          <a:xfrm>
            <a:off x="0" y="0"/>
            <a:ext cx="664369" cy="5143500"/>
          </a:xfrm>
          <a:custGeom>
            <a:avLst/>
            <a:gdLst/>
            <a:ahLst/>
            <a:cxnLst/>
            <a:rect l="l" t="t" r="r" b="b"/>
            <a:pathLst>
              <a:path w="558" h="4320" extrusionOk="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2" name="Google Shape;12;p1" title="right edge border"/>
          <p:cNvSpPr/>
          <p:nvPr/>
        </p:nvSpPr>
        <p:spPr>
          <a:xfrm>
            <a:off x="8931402" y="0"/>
            <a:ext cx="2127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594">
          <p15:clr>
            <a:srgbClr val="F26B43"/>
          </p15:clr>
        </p15:guide>
        <p15:guide id="2" pos="5400">
          <p15:clr>
            <a:srgbClr val="F26B43"/>
          </p15:clr>
        </p15:guide>
        <p15:guide id="3" orient="horz" pos="3006">
          <p15:clr>
            <a:srgbClr val="F26B43"/>
          </p15:clr>
        </p15:guide>
        <p15:guide id="4" orient="horz" pos="1080">
          <p15:clr>
            <a:srgbClr val="F26B43"/>
          </p15:clr>
        </p15:guide>
        <p15:guide id="5" orient="horz" pos="2790">
          <p15:clr>
            <a:srgbClr val="F26B43"/>
          </p15:clr>
        </p15:guide>
        <p15:guide id="6" orient="horz" pos="1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ctrTitle"/>
          </p:nvPr>
        </p:nvSpPr>
        <p:spPr>
          <a:xfrm>
            <a:off x="808892" y="823791"/>
            <a:ext cx="7738800" cy="32961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ubTitle" idx="1"/>
          </p:nvPr>
        </p:nvSpPr>
        <p:spPr>
          <a:xfrm>
            <a:off x="1661284" y="4484397"/>
            <a:ext cx="6033900" cy="556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5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4" name="Google Shape;10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3187" y="0"/>
            <a:ext cx="385762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1" name="Google Shape;11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29448" y="0"/>
            <a:ext cx="289321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8" name="Google Shape;11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12975" y="93037"/>
            <a:ext cx="3718050" cy="4957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5" name="Google Shape;12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75114" y="0"/>
            <a:ext cx="361405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8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2" name="Google Shape;13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0250" y="24806"/>
            <a:ext cx="3532464" cy="5118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9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9" name="Google Shape;13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7888" y="-1"/>
            <a:ext cx="3483426" cy="5061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0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6" name="Google Shape;14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0250" y="0"/>
            <a:ext cx="3575200" cy="4887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3" name="Google Shape;15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0204" y="0"/>
            <a:ext cx="505512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rgbClr val="000000"/>
      </a:dk1>
      <a:lt1>
        <a:srgbClr val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Gill Sans</vt:lpstr>
      <vt:lpstr>Arial</vt:lpstr>
      <vt:lpstr>Impact</vt:lpstr>
      <vt:lpstr>Badge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Samuel Sellers</cp:lastModifiedBy>
  <cp:revision>3</cp:revision>
  <dcterms:modified xsi:type="dcterms:W3CDTF">2020-07-10T17:28:42Z</dcterms:modified>
</cp:coreProperties>
</file>